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8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E0F24-A8C2-4EC8-93C6-A8BAE800211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1630D2-745D-46DB-8D59-94BAF773418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Input</a:t>
          </a:r>
          <a:endParaRPr lang="en-US" dirty="0">
            <a:solidFill>
              <a:schemeClr val="bg1"/>
            </a:solidFill>
          </a:endParaRPr>
        </a:p>
      </dgm:t>
    </dgm:pt>
    <dgm:pt modelId="{A086B667-EBB7-4109-97CA-9B674BC768AF}" type="parTrans" cxnId="{B328A715-0590-4B27-A12E-60117640EDA8}">
      <dgm:prSet/>
      <dgm:spPr/>
      <dgm:t>
        <a:bodyPr/>
        <a:lstStyle/>
        <a:p>
          <a:endParaRPr lang="en-US"/>
        </a:p>
      </dgm:t>
    </dgm:pt>
    <dgm:pt modelId="{1C09E31B-63DF-4409-A3EB-3605A172C708}" type="sibTrans" cxnId="{B328A715-0590-4B27-A12E-60117640EDA8}">
      <dgm:prSet/>
      <dgm:spPr/>
      <dgm:t>
        <a:bodyPr/>
        <a:lstStyle/>
        <a:p>
          <a:endParaRPr lang="en-US"/>
        </a:p>
      </dgm:t>
    </dgm:pt>
    <dgm:pt modelId="{995FA418-6D4C-47EE-B65E-C6D49817A6E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Process</a:t>
          </a:r>
          <a:endParaRPr lang="en-US" dirty="0">
            <a:solidFill>
              <a:schemeClr val="bg1"/>
            </a:solidFill>
          </a:endParaRPr>
        </a:p>
      </dgm:t>
    </dgm:pt>
    <dgm:pt modelId="{E9E2C497-90C4-4BDC-AB4C-7C34362F00DA}" type="parTrans" cxnId="{DC141FBA-C782-481E-8EC2-060E337FD822}">
      <dgm:prSet/>
      <dgm:spPr/>
      <dgm:t>
        <a:bodyPr/>
        <a:lstStyle/>
        <a:p>
          <a:endParaRPr lang="en-US"/>
        </a:p>
      </dgm:t>
    </dgm:pt>
    <dgm:pt modelId="{D527ECA2-1B7B-4FB9-9E84-493DB452A58B}" type="sibTrans" cxnId="{DC141FBA-C782-481E-8EC2-060E337FD822}">
      <dgm:prSet/>
      <dgm:spPr/>
      <dgm:t>
        <a:bodyPr/>
        <a:lstStyle/>
        <a:p>
          <a:endParaRPr lang="en-US"/>
        </a:p>
      </dgm:t>
    </dgm:pt>
    <dgm:pt modelId="{A4584DA7-7609-4107-93C6-B31BA1AD346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Output</a:t>
          </a:r>
          <a:endParaRPr lang="en-US" dirty="0">
            <a:solidFill>
              <a:schemeClr val="bg1"/>
            </a:solidFill>
          </a:endParaRPr>
        </a:p>
      </dgm:t>
    </dgm:pt>
    <dgm:pt modelId="{5EF355B9-98D6-4138-B687-5043C5E35DEC}" type="parTrans" cxnId="{6C33C1F2-14B7-41DB-B91B-404FFDF98A93}">
      <dgm:prSet/>
      <dgm:spPr/>
      <dgm:t>
        <a:bodyPr/>
        <a:lstStyle/>
        <a:p>
          <a:endParaRPr lang="en-US"/>
        </a:p>
      </dgm:t>
    </dgm:pt>
    <dgm:pt modelId="{BC5B64D4-005A-4B1B-ABB4-7717B4DB1924}" type="sibTrans" cxnId="{6C33C1F2-14B7-41DB-B91B-404FFDF98A93}">
      <dgm:prSet/>
      <dgm:spPr/>
      <dgm:t>
        <a:bodyPr/>
        <a:lstStyle/>
        <a:p>
          <a:endParaRPr lang="en-US"/>
        </a:p>
      </dgm:t>
    </dgm:pt>
    <dgm:pt modelId="{55FC8C67-CE27-4330-BD63-52B6571CA226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Feedback</a:t>
          </a:r>
          <a:endParaRPr lang="en-US" dirty="0">
            <a:solidFill>
              <a:schemeClr val="bg1"/>
            </a:solidFill>
          </a:endParaRPr>
        </a:p>
      </dgm:t>
    </dgm:pt>
    <dgm:pt modelId="{CAB3D56B-3A4A-444F-83FB-2558D22BE51A}" type="parTrans" cxnId="{322BD1C7-64F8-41CF-804E-565FA4271802}">
      <dgm:prSet/>
      <dgm:spPr/>
      <dgm:t>
        <a:bodyPr/>
        <a:lstStyle/>
        <a:p>
          <a:endParaRPr lang="en-US"/>
        </a:p>
      </dgm:t>
    </dgm:pt>
    <dgm:pt modelId="{EDA55EC1-FE56-43E4-8B43-1979DD1CE6CC}" type="sibTrans" cxnId="{322BD1C7-64F8-41CF-804E-565FA4271802}">
      <dgm:prSet/>
      <dgm:spPr/>
      <dgm:t>
        <a:bodyPr/>
        <a:lstStyle/>
        <a:p>
          <a:endParaRPr lang="en-US"/>
        </a:p>
      </dgm:t>
    </dgm:pt>
    <dgm:pt modelId="{F27CDFD8-BFBE-49C9-8A73-6927692C1BA1}" type="pres">
      <dgm:prSet presAssocID="{FCFE0F24-A8C2-4EC8-93C6-A8BAE80021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7C6D3-93D3-496A-B85D-BC47DC6FA321}" type="pres">
      <dgm:prSet presAssocID="{6E1630D2-745D-46DB-8D59-94BAF77341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A4B7D-ACB8-4787-88E1-7B35D7436547}" type="pres">
      <dgm:prSet presAssocID="{1C09E31B-63DF-4409-A3EB-3605A172C70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52D1E3B-075D-430F-86DD-EC8778A525A2}" type="pres">
      <dgm:prSet presAssocID="{1C09E31B-63DF-4409-A3EB-3605A172C7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FA3AB53-93C8-46AB-9551-DFA75E4CC53D}" type="pres">
      <dgm:prSet presAssocID="{995FA418-6D4C-47EE-B65E-C6D49817A6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84196-1C28-4FD3-8D4C-4464481B0D50}" type="pres">
      <dgm:prSet presAssocID="{D527ECA2-1B7B-4FB9-9E84-493DB452A58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2346BF4-E090-4FF4-8E94-0FCE3024E26D}" type="pres">
      <dgm:prSet presAssocID="{D527ECA2-1B7B-4FB9-9E84-493DB452A58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FCAF3A0-BB18-44AB-83FD-C571EC1E67AE}" type="pres">
      <dgm:prSet presAssocID="{A4584DA7-7609-4107-93C6-B31BA1AD34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F2471-A44E-4C9C-9D73-B12A18F97DFA}" type="pres">
      <dgm:prSet presAssocID="{BC5B64D4-005A-4B1B-ABB4-7717B4DB192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D5AFF6D-9D47-4FDB-820D-91BDE734ED9F}" type="pres">
      <dgm:prSet presAssocID="{BC5B64D4-005A-4B1B-ABB4-7717B4DB192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D5DF539-9CBE-4046-91C8-590B2A2B6CE1}" type="pres">
      <dgm:prSet presAssocID="{55FC8C67-CE27-4330-BD63-52B6571CA226}" presName="node" presStyleLbl="node1" presStyleIdx="3" presStyleCnt="4" custLinFactX="-197103" custLinFactY="9095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28A715-0590-4B27-A12E-60117640EDA8}" srcId="{FCFE0F24-A8C2-4EC8-93C6-A8BAE800211D}" destId="{6E1630D2-745D-46DB-8D59-94BAF7734182}" srcOrd="0" destOrd="0" parTransId="{A086B667-EBB7-4109-97CA-9B674BC768AF}" sibTransId="{1C09E31B-63DF-4409-A3EB-3605A172C708}"/>
    <dgm:cxn modelId="{5B3EB667-02CF-4ABA-86C9-F41B7EA7D8B7}" type="presOf" srcId="{BC5B64D4-005A-4B1B-ABB4-7717B4DB1924}" destId="{9F9F2471-A44E-4C9C-9D73-B12A18F97DFA}" srcOrd="0" destOrd="0" presId="urn:microsoft.com/office/officeart/2005/8/layout/process1"/>
    <dgm:cxn modelId="{8572B993-52BB-4A3B-863F-2C00B803A1DE}" type="presOf" srcId="{1C09E31B-63DF-4409-A3EB-3605A172C708}" destId="{F52D1E3B-075D-430F-86DD-EC8778A525A2}" srcOrd="1" destOrd="0" presId="urn:microsoft.com/office/officeart/2005/8/layout/process1"/>
    <dgm:cxn modelId="{6C33C1F2-14B7-41DB-B91B-404FFDF98A93}" srcId="{FCFE0F24-A8C2-4EC8-93C6-A8BAE800211D}" destId="{A4584DA7-7609-4107-93C6-B31BA1AD3469}" srcOrd="2" destOrd="0" parTransId="{5EF355B9-98D6-4138-B687-5043C5E35DEC}" sibTransId="{BC5B64D4-005A-4B1B-ABB4-7717B4DB1924}"/>
    <dgm:cxn modelId="{03D655CD-74ED-4BB1-8807-5871CFB7895D}" type="presOf" srcId="{55FC8C67-CE27-4330-BD63-52B6571CA226}" destId="{5D5DF539-9CBE-4046-91C8-590B2A2B6CE1}" srcOrd="0" destOrd="0" presId="urn:microsoft.com/office/officeart/2005/8/layout/process1"/>
    <dgm:cxn modelId="{322BD1C7-64F8-41CF-804E-565FA4271802}" srcId="{FCFE0F24-A8C2-4EC8-93C6-A8BAE800211D}" destId="{55FC8C67-CE27-4330-BD63-52B6571CA226}" srcOrd="3" destOrd="0" parTransId="{CAB3D56B-3A4A-444F-83FB-2558D22BE51A}" sibTransId="{EDA55EC1-FE56-43E4-8B43-1979DD1CE6CC}"/>
    <dgm:cxn modelId="{6AB556B0-90E5-4AE5-A66B-068B41E12FC6}" type="presOf" srcId="{D527ECA2-1B7B-4FB9-9E84-493DB452A58B}" destId="{F2346BF4-E090-4FF4-8E94-0FCE3024E26D}" srcOrd="1" destOrd="0" presId="urn:microsoft.com/office/officeart/2005/8/layout/process1"/>
    <dgm:cxn modelId="{7FDA8C62-F948-478A-ADA5-307C55E15755}" type="presOf" srcId="{BC5B64D4-005A-4B1B-ABB4-7717B4DB1924}" destId="{7D5AFF6D-9D47-4FDB-820D-91BDE734ED9F}" srcOrd="1" destOrd="0" presId="urn:microsoft.com/office/officeart/2005/8/layout/process1"/>
    <dgm:cxn modelId="{95809FEA-A54D-4A9D-9342-499FCFE9D218}" type="presOf" srcId="{FCFE0F24-A8C2-4EC8-93C6-A8BAE800211D}" destId="{F27CDFD8-BFBE-49C9-8A73-6927692C1BA1}" srcOrd="0" destOrd="0" presId="urn:microsoft.com/office/officeart/2005/8/layout/process1"/>
    <dgm:cxn modelId="{DC141FBA-C782-481E-8EC2-060E337FD822}" srcId="{FCFE0F24-A8C2-4EC8-93C6-A8BAE800211D}" destId="{995FA418-6D4C-47EE-B65E-C6D49817A6E5}" srcOrd="1" destOrd="0" parTransId="{E9E2C497-90C4-4BDC-AB4C-7C34362F00DA}" sibTransId="{D527ECA2-1B7B-4FB9-9E84-493DB452A58B}"/>
    <dgm:cxn modelId="{B746C899-2BED-4660-AAA1-ACFC8181DE7E}" type="presOf" srcId="{A4584DA7-7609-4107-93C6-B31BA1AD3469}" destId="{FFCAF3A0-BB18-44AB-83FD-C571EC1E67AE}" srcOrd="0" destOrd="0" presId="urn:microsoft.com/office/officeart/2005/8/layout/process1"/>
    <dgm:cxn modelId="{FF41DCE2-A20B-49AB-9795-4B75D9CE7628}" type="presOf" srcId="{D527ECA2-1B7B-4FB9-9E84-493DB452A58B}" destId="{E8184196-1C28-4FD3-8D4C-4464481B0D50}" srcOrd="0" destOrd="0" presId="urn:microsoft.com/office/officeart/2005/8/layout/process1"/>
    <dgm:cxn modelId="{031E6A0F-9562-47A7-9F5F-FB2CDA576C57}" type="presOf" srcId="{6E1630D2-745D-46DB-8D59-94BAF7734182}" destId="{AB77C6D3-93D3-496A-B85D-BC47DC6FA321}" srcOrd="0" destOrd="0" presId="urn:microsoft.com/office/officeart/2005/8/layout/process1"/>
    <dgm:cxn modelId="{3F5BC5FF-FCD5-4E46-A3C7-4263DC0BECFD}" type="presOf" srcId="{995FA418-6D4C-47EE-B65E-C6D49817A6E5}" destId="{2FA3AB53-93C8-46AB-9551-DFA75E4CC53D}" srcOrd="0" destOrd="0" presId="urn:microsoft.com/office/officeart/2005/8/layout/process1"/>
    <dgm:cxn modelId="{B68668DB-3349-4D59-997D-C4CDFA5470FB}" type="presOf" srcId="{1C09E31B-63DF-4409-A3EB-3605A172C708}" destId="{2BAA4B7D-ACB8-4787-88E1-7B35D7436547}" srcOrd="0" destOrd="0" presId="urn:microsoft.com/office/officeart/2005/8/layout/process1"/>
    <dgm:cxn modelId="{DB9BEE4A-57BD-4F69-8C07-7A75C4C500BE}" type="presParOf" srcId="{F27CDFD8-BFBE-49C9-8A73-6927692C1BA1}" destId="{AB77C6D3-93D3-496A-B85D-BC47DC6FA321}" srcOrd="0" destOrd="0" presId="urn:microsoft.com/office/officeart/2005/8/layout/process1"/>
    <dgm:cxn modelId="{8CC8034D-E0E3-4D54-96AE-6E653D410409}" type="presParOf" srcId="{F27CDFD8-BFBE-49C9-8A73-6927692C1BA1}" destId="{2BAA4B7D-ACB8-4787-88E1-7B35D7436547}" srcOrd="1" destOrd="0" presId="urn:microsoft.com/office/officeart/2005/8/layout/process1"/>
    <dgm:cxn modelId="{026E862C-932A-4E07-9C25-260984E67222}" type="presParOf" srcId="{2BAA4B7D-ACB8-4787-88E1-7B35D7436547}" destId="{F52D1E3B-075D-430F-86DD-EC8778A525A2}" srcOrd="0" destOrd="0" presId="urn:microsoft.com/office/officeart/2005/8/layout/process1"/>
    <dgm:cxn modelId="{254F8090-DCB8-4CF2-9D4E-F9AA0D825C27}" type="presParOf" srcId="{F27CDFD8-BFBE-49C9-8A73-6927692C1BA1}" destId="{2FA3AB53-93C8-46AB-9551-DFA75E4CC53D}" srcOrd="2" destOrd="0" presId="urn:microsoft.com/office/officeart/2005/8/layout/process1"/>
    <dgm:cxn modelId="{BF7E850D-D73D-4A75-82AE-7CCCB267F5B6}" type="presParOf" srcId="{F27CDFD8-BFBE-49C9-8A73-6927692C1BA1}" destId="{E8184196-1C28-4FD3-8D4C-4464481B0D50}" srcOrd="3" destOrd="0" presId="urn:microsoft.com/office/officeart/2005/8/layout/process1"/>
    <dgm:cxn modelId="{59B17227-9345-4751-88A6-A193ED296985}" type="presParOf" srcId="{E8184196-1C28-4FD3-8D4C-4464481B0D50}" destId="{F2346BF4-E090-4FF4-8E94-0FCE3024E26D}" srcOrd="0" destOrd="0" presId="urn:microsoft.com/office/officeart/2005/8/layout/process1"/>
    <dgm:cxn modelId="{BF545336-FB39-4F62-9009-A309EC4F53B7}" type="presParOf" srcId="{F27CDFD8-BFBE-49C9-8A73-6927692C1BA1}" destId="{FFCAF3A0-BB18-44AB-83FD-C571EC1E67AE}" srcOrd="4" destOrd="0" presId="urn:microsoft.com/office/officeart/2005/8/layout/process1"/>
    <dgm:cxn modelId="{60BAF493-2577-485F-9689-B33C1217886A}" type="presParOf" srcId="{F27CDFD8-BFBE-49C9-8A73-6927692C1BA1}" destId="{9F9F2471-A44E-4C9C-9D73-B12A18F97DFA}" srcOrd="5" destOrd="0" presId="urn:microsoft.com/office/officeart/2005/8/layout/process1"/>
    <dgm:cxn modelId="{2FBCB061-BB30-4DE6-8E8B-71145A809C11}" type="presParOf" srcId="{9F9F2471-A44E-4C9C-9D73-B12A18F97DFA}" destId="{7D5AFF6D-9D47-4FDB-820D-91BDE734ED9F}" srcOrd="0" destOrd="0" presId="urn:microsoft.com/office/officeart/2005/8/layout/process1"/>
    <dgm:cxn modelId="{F52C481A-65D9-428C-897A-5A129DA61F5F}" type="presParOf" srcId="{F27CDFD8-BFBE-49C9-8A73-6927692C1BA1}" destId="{5D5DF539-9CBE-4046-91C8-590B2A2B6CE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E0F24-A8C2-4EC8-93C6-A8BAE800211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1630D2-745D-46DB-8D59-94BAF773418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Input</a:t>
          </a:r>
          <a:endParaRPr lang="en-US" dirty="0">
            <a:solidFill>
              <a:schemeClr val="bg1"/>
            </a:solidFill>
          </a:endParaRPr>
        </a:p>
      </dgm:t>
    </dgm:pt>
    <dgm:pt modelId="{A086B667-EBB7-4109-97CA-9B674BC768AF}" type="parTrans" cxnId="{B328A715-0590-4B27-A12E-60117640EDA8}">
      <dgm:prSet/>
      <dgm:spPr/>
      <dgm:t>
        <a:bodyPr/>
        <a:lstStyle/>
        <a:p>
          <a:endParaRPr lang="en-US"/>
        </a:p>
      </dgm:t>
    </dgm:pt>
    <dgm:pt modelId="{1C09E31B-63DF-4409-A3EB-3605A172C708}" type="sibTrans" cxnId="{B328A715-0590-4B27-A12E-60117640EDA8}">
      <dgm:prSet/>
      <dgm:spPr/>
      <dgm:t>
        <a:bodyPr/>
        <a:lstStyle/>
        <a:p>
          <a:endParaRPr lang="en-US"/>
        </a:p>
      </dgm:t>
    </dgm:pt>
    <dgm:pt modelId="{995FA418-6D4C-47EE-B65E-C6D49817A6E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Process</a:t>
          </a:r>
          <a:endParaRPr lang="en-US" dirty="0">
            <a:solidFill>
              <a:schemeClr val="bg1"/>
            </a:solidFill>
          </a:endParaRPr>
        </a:p>
      </dgm:t>
    </dgm:pt>
    <dgm:pt modelId="{E9E2C497-90C4-4BDC-AB4C-7C34362F00DA}" type="parTrans" cxnId="{DC141FBA-C782-481E-8EC2-060E337FD822}">
      <dgm:prSet/>
      <dgm:spPr/>
      <dgm:t>
        <a:bodyPr/>
        <a:lstStyle/>
        <a:p>
          <a:endParaRPr lang="en-US"/>
        </a:p>
      </dgm:t>
    </dgm:pt>
    <dgm:pt modelId="{D527ECA2-1B7B-4FB9-9E84-493DB452A58B}" type="sibTrans" cxnId="{DC141FBA-C782-481E-8EC2-060E337FD822}">
      <dgm:prSet/>
      <dgm:spPr/>
      <dgm:t>
        <a:bodyPr/>
        <a:lstStyle/>
        <a:p>
          <a:endParaRPr lang="en-US"/>
        </a:p>
      </dgm:t>
    </dgm:pt>
    <dgm:pt modelId="{A4584DA7-7609-4107-93C6-B31BA1AD346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Output</a:t>
          </a:r>
          <a:endParaRPr lang="en-US" dirty="0">
            <a:solidFill>
              <a:schemeClr val="bg1"/>
            </a:solidFill>
          </a:endParaRPr>
        </a:p>
      </dgm:t>
    </dgm:pt>
    <dgm:pt modelId="{5EF355B9-98D6-4138-B687-5043C5E35DEC}" type="parTrans" cxnId="{6C33C1F2-14B7-41DB-B91B-404FFDF98A93}">
      <dgm:prSet/>
      <dgm:spPr/>
      <dgm:t>
        <a:bodyPr/>
        <a:lstStyle/>
        <a:p>
          <a:endParaRPr lang="en-US"/>
        </a:p>
      </dgm:t>
    </dgm:pt>
    <dgm:pt modelId="{BC5B64D4-005A-4B1B-ABB4-7717B4DB1924}" type="sibTrans" cxnId="{6C33C1F2-14B7-41DB-B91B-404FFDF98A93}">
      <dgm:prSet/>
      <dgm:spPr/>
      <dgm:t>
        <a:bodyPr/>
        <a:lstStyle/>
        <a:p>
          <a:endParaRPr lang="en-US"/>
        </a:p>
      </dgm:t>
    </dgm:pt>
    <dgm:pt modelId="{55FC8C67-CE27-4330-BD63-52B6571CA226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Feedback</a:t>
          </a:r>
          <a:endParaRPr lang="en-US" dirty="0">
            <a:solidFill>
              <a:schemeClr val="bg1"/>
            </a:solidFill>
          </a:endParaRPr>
        </a:p>
      </dgm:t>
    </dgm:pt>
    <dgm:pt modelId="{CAB3D56B-3A4A-444F-83FB-2558D22BE51A}" type="parTrans" cxnId="{322BD1C7-64F8-41CF-804E-565FA4271802}">
      <dgm:prSet/>
      <dgm:spPr/>
      <dgm:t>
        <a:bodyPr/>
        <a:lstStyle/>
        <a:p>
          <a:endParaRPr lang="en-US"/>
        </a:p>
      </dgm:t>
    </dgm:pt>
    <dgm:pt modelId="{EDA55EC1-FE56-43E4-8B43-1979DD1CE6CC}" type="sibTrans" cxnId="{322BD1C7-64F8-41CF-804E-565FA4271802}">
      <dgm:prSet/>
      <dgm:spPr/>
      <dgm:t>
        <a:bodyPr/>
        <a:lstStyle/>
        <a:p>
          <a:endParaRPr lang="en-US"/>
        </a:p>
      </dgm:t>
    </dgm:pt>
    <dgm:pt modelId="{F27CDFD8-BFBE-49C9-8A73-6927692C1BA1}" type="pres">
      <dgm:prSet presAssocID="{FCFE0F24-A8C2-4EC8-93C6-A8BAE80021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7C6D3-93D3-496A-B85D-BC47DC6FA321}" type="pres">
      <dgm:prSet presAssocID="{6E1630D2-745D-46DB-8D59-94BAF77341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A4B7D-ACB8-4787-88E1-7B35D7436547}" type="pres">
      <dgm:prSet presAssocID="{1C09E31B-63DF-4409-A3EB-3605A172C70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52D1E3B-075D-430F-86DD-EC8778A525A2}" type="pres">
      <dgm:prSet presAssocID="{1C09E31B-63DF-4409-A3EB-3605A172C7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FA3AB53-93C8-46AB-9551-DFA75E4CC53D}" type="pres">
      <dgm:prSet presAssocID="{995FA418-6D4C-47EE-B65E-C6D49817A6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84196-1C28-4FD3-8D4C-4464481B0D50}" type="pres">
      <dgm:prSet presAssocID="{D527ECA2-1B7B-4FB9-9E84-493DB452A58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2346BF4-E090-4FF4-8E94-0FCE3024E26D}" type="pres">
      <dgm:prSet presAssocID="{D527ECA2-1B7B-4FB9-9E84-493DB452A58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FCAF3A0-BB18-44AB-83FD-C571EC1E67AE}" type="pres">
      <dgm:prSet presAssocID="{A4584DA7-7609-4107-93C6-B31BA1AD34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F2471-A44E-4C9C-9D73-B12A18F97DFA}" type="pres">
      <dgm:prSet presAssocID="{BC5B64D4-005A-4B1B-ABB4-7717B4DB192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D5AFF6D-9D47-4FDB-820D-91BDE734ED9F}" type="pres">
      <dgm:prSet presAssocID="{BC5B64D4-005A-4B1B-ABB4-7717B4DB192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D5DF539-9CBE-4046-91C8-590B2A2B6CE1}" type="pres">
      <dgm:prSet presAssocID="{55FC8C67-CE27-4330-BD63-52B6571CA226}" presName="node" presStyleLbl="node1" presStyleIdx="3" presStyleCnt="4" custLinFactX="-197103" custLinFactY="9095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AA97C5-75A0-4EF7-8FF2-3C72362F415B}" type="presOf" srcId="{1C09E31B-63DF-4409-A3EB-3605A172C708}" destId="{F52D1E3B-075D-430F-86DD-EC8778A525A2}" srcOrd="1" destOrd="0" presId="urn:microsoft.com/office/officeart/2005/8/layout/process1"/>
    <dgm:cxn modelId="{E53D790C-20F0-4186-A90A-0427DE7067B2}" type="presOf" srcId="{BC5B64D4-005A-4B1B-ABB4-7717B4DB1924}" destId="{7D5AFF6D-9D47-4FDB-820D-91BDE734ED9F}" srcOrd="1" destOrd="0" presId="urn:microsoft.com/office/officeart/2005/8/layout/process1"/>
    <dgm:cxn modelId="{B328A715-0590-4B27-A12E-60117640EDA8}" srcId="{FCFE0F24-A8C2-4EC8-93C6-A8BAE800211D}" destId="{6E1630D2-745D-46DB-8D59-94BAF7734182}" srcOrd="0" destOrd="0" parTransId="{A086B667-EBB7-4109-97CA-9B674BC768AF}" sibTransId="{1C09E31B-63DF-4409-A3EB-3605A172C708}"/>
    <dgm:cxn modelId="{EA9CEF32-FD9B-44B7-A7B0-427A7E591A11}" type="presOf" srcId="{A4584DA7-7609-4107-93C6-B31BA1AD3469}" destId="{FFCAF3A0-BB18-44AB-83FD-C571EC1E67AE}" srcOrd="0" destOrd="0" presId="urn:microsoft.com/office/officeart/2005/8/layout/process1"/>
    <dgm:cxn modelId="{6C33C1F2-14B7-41DB-B91B-404FFDF98A93}" srcId="{FCFE0F24-A8C2-4EC8-93C6-A8BAE800211D}" destId="{A4584DA7-7609-4107-93C6-B31BA1AD3469}" srcOrd="2" destOrd="0" parTransId="{5EF355B9-98D6-4138-B687-5043C5E35DEC}" sibTransId="{BC5B64D4-005A-4B1B-ABB4-7717B4DB1924}"/>
    <dgm:cxn modelId="{322BD1C7-64F8-41CF-804E-565FA4271802}" srcId="{FCFE0F24-A8C2-4EC8-93C6-A8BAE800211D}" destId="{55FC8C67-CE27-4330-BD63-52B6571CA226}" srcOrd="3" destOrd="0" parTransId="{CAB3D56B-3A4A-444F-83FB-2558D22BE51A}" sibTransId="{EDA55EC1-FE56-43E4-8B43-1979DD1CE6CC}"/>
    <dgm:cxn modelId="{02DA5719-11FB-40A9-A356-6723694D38A3}" type="presOf" srcId="{D527ECA2-1B7B-4FB9-9E84-493DB452A58B}" destId="{F2346BF4-E090-4FF4-8E94-0FCE3024E26D}" srcOrd="1" destOrd="0" presId="urn:microsoft.com/office/officeart/2005/8/layout/process1"/>
    <dgm:cxn modelId="{2AE77CE2-8183-4A39-BB92-3073E623F49B}" type="presOf" srcId="{55FC8C67-CE27-4330-BD63-52B6571CA226}" destId="{5D5DF539-9CBE-4046-91C8-590B2A2B6CE1}" srcOrd="0" destOrd="0" presId="urn:microsoft.com/office/officeart/2005/8/layout/process1"/>
    <dgm:cxn modelId="{F155C8F3-E345-43A1-97E7-D62E02CF72CB}" type="presOf" srcId="{995FA418-6D4C-47EE-B65E-C6D49817A6E5}" destId="{2FA3AB53-93C8-46AB-9551-DFA75E4CC53D}" srcOrd="0" destOrd="0" presId="urn:microsoft.com/office/officeart/2005/8/layout/process1"/>
    <dgm:cxn modelId="{C3B994E2-8C88-4B0B-9C60-B7ED3F6F93DC}" type="presOf" srcId="{D527ECA2-1B7B-4FB9-9E84-493DB452A58B}" destId="{E8184196-1C28-4FD3-8D4C-4464481B0D50}" srcOrd="0" destOrd="0" presId="urn:microsoft.com/office/officeart/2005/8/layout/process1"/>
    <dgm:cxn modelId="{54870A4E-DC7F-410E-B045-63A6A23D0F41}" type="presOf" srcId="{6E1630D2-745D-46DB-8D59-94BAF7734182}" destId="{AB77C6D3-93D3-496A-B85D-BC47DC6FA321}" srcOrd="0" destOrd="0" presId="urn:microsoft.com/office/officeart/2005/8/layout/process1"/>
    <dgm:cxn modelId="{56C715A3-D0AB-49C1-9AAE-A901D27402CF}" type="presOf" srcId="{1C09E31B-63DF-4409-A3EB-3605A172C708}" destId="{2BAA4B7D-ACB8-4787-88E1-7B35D7436547}" srcOrd="0" destOrd="0" presId="urn:microsoft.com/office/officeart/2005/8/layout/process1"/>
    <dgm:cxn modelId="{DC141FBA-C782-481E-8EC2-060E337FD822}" srcId="{FCFE0F24-A8C2-4EC8-93C6-A8BAE800211D}" destId="{995FA418-6D4C-47EE-B65E-C6D49817A6E5}" srcOrd="1" destOrd="0" parTransId="{E9E2C497-90C4-4BDC-AB4C-7C34362F00DA}" sibTransId="{D527ECA2-1B7B-4FB9-9E84-493DB452A58B}"/>
    <dgm:cxn modelId="{4AA5B229-665B-4F24-8D60-9A1872B6C54A}" type="presOf" srcId="{BC5B64D4-005A-4B1B-ABB4-7717B4DB1924}" destId="{9F9F2471-A44E-4C9C-9D73-B12A18F97DFA}" srcOrd="0" destOrd="0" presId="urn:microsoft.com/office/officeart/2005/8/layout/process1"/>
    <dgm:cxn modelId="{14647927-39E2-4CA3-AC80-3A6D3795B494}" type="presOf" srcId="{FCFE0F24-A8C2-4EC8-93C6-A8BAE800211D}" destId="{F27CDFD8-BFBE-49C9-8A73-6927692C1BA1}" srcOrd="0" destOrd="0" presId="urn:microsoft.com/office/officeart/2005/8/layout/process1"/>
    <dgm:cxn modelId="{FFFCFC8C-BED3-4524-B130-24F2D00A2B94}" type="presParOf" srcId="{F27CDFD8-BFBE-49C9-8A73-6927692C1BA1}" destId="{AB77C6D3-93D3-496A-B85D-BC47DC6FA321}" srcOrd="0" destOrd="0" presId="urn:microsoft.com/office/officeart/2005/8/layout/process1"/>
    <dgm:cxn modelId="{175A5D7A-5E61-4148-A5CF-BC828001C83C}" type="presParOf" srcId="{F27CDFD8-BFBE-49C9-8A73-6927692C1BA1}" destId="{2BAA4B7D-ACB8-4787-88E1-7B35D7436547}" srcOrd="1" destOrd="0" presId="urn:microsoft.com/office/officeart/2005/8/layout/process1"/>
    <dgm:cxn modelId="{08C8CBB8-1519-4C92-BB9D-58DAC3CE7636}" type="presParOf" srcId="{2BAA4B7D-ACB8-4787-88E1-7B35D7436547}" destId="{F52D1E3B-075D-430F-86DD-EC8778A525A2}" srcOrd="0" destOrd="0" presId="urn:microsoft.com/office/officeart/2005/8/layout/process1"/>
    <dgm:cxn modelId="{7F240FC1-EE04-4AE4-9A79-9CAE3950684F}" type="presParOf" srcId="{F27CDFD8-BFBE-49C9-8A73-6927692C1BA1}" destId="{2FA3AB53-93C8-46AB-9551-DFA75E4CC53D}" srcOrd="2" destOrd="0" presId="urn:microsoft.com/office/officeart/2005/8/layout/process1"/>
    <dgm:cxn modelId="{7484C0CB-81A9-4690-91A8-A627F40B9C29}" type="presParOf" srcId="{F27CDFD8-BFBE-49C9-8A73-6927692C1BA1}" destId="{E8184196-1C28-4FD3-8D4C-4464481B0D50}" srcOrd="3" destOrd="0" presId="urn:microsoft.com/office/officeart/2005/8/layout/process1"/>
    <dgm:cxn modelId="{CB205442-1328-4D47-B67F-D858621F4534}" type="presParOf" srcId="{E8184196-1C28-4FD3-8D4C-4464481B0D50}" destId="{F2346BF4-E090-4FF4-8E94-0FCE3024E26D}" srcOrd="0" destOrd="0" presId="urn:microsoft.com/office/officeart/2005/8/layout/process1"/>
    <dgm:cxn modelId="{656226AE-72D4-486B-9FC0-ACC05308F9EB}" type="presParOf" srcId="{F27CDFD8-BFBE-49C9-8A73-6927692C1BA1}" destId="{FFCAF3A0-BB18-44AB-83FD-C571EC1E67AE}" srcOrd="4" destOrd="0" presId="urn:microsoft.com/office/officeart/2005/8/layout/process1"/>
    <dgm:cxn modelId="{18C31F7E-8A51-4569-B689-491397B65B01}" type="presParOf" srcId="{F27CDFD8-BFBE-49C9-8A73-6927692C1BA1}" destId="{9F9F2471-A44E-4C9C-9D73-B12A18F97DFA}" srcOrd="5" destOrd="0" presId="urn:microsoft.com/office/officeart/2005/8/layout/process1"/>
    <dgm:cxn modelId="{ACAE9534-1B9F-4DFF-9C05-7B6E6F7140EA}" type="presParOf" srcId="{9F9F2471-A44E-4C9C-9D73-B12A18F97DFA}" destId="{7D5AFF6D-9D47-4FDB-820D-91BDE734ED9F}" srcOrd="0" destOrd="0" presId="urn:microsoft.com/office/officeart/2005/8/layout/process1"/>
    <dgm:cxn modelId="{8B274C42-7653-4C70-923B-7533ACD9FF06}" type="presParOf" srcId="{F27CDFD8-BFBE-49C9-8A73-6927692C1BA1}" destId="{5D5DF539-9CBE-4046-91C8-590B2A2B6CE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E0F24-A8C2-4EC8-93C6-A8BAE800211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1630D2-745D-46DB-8D59-94BAF773418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Input</a:t>
          </a:r>
          <a:endParaRPr lang="en-US" dirty="0">
            <a:solidFill>
              <a:schemeClr val="bg1"/>
            </a:solidFill>
          </a:endParaRPr>
        </a:p>
      </dgm:t>
    </dgm:pt>
    <dgm:pt modelId="{A086B667-EBB7-4109-97CA-9B674BC768AF}" type="parTrans" cxnId="{B328A715-0590-4B27-A12E-60117640EDA8}">
      <dgm:prSet/>
      <dgm:spPr/>
      <dgm:t>
        <a:bodyPr/>
        <a:lstStyle/>
        <a:p>
          <a:endParaRPr lang="en-US"/>
        </a:p>
      </dgm:t>
    </dgm:pt>
    <dgm:pt modelId="{1C09E31B-63DF-4409-A3EB-3605A172C708}" type="sibTrans" cxnId="{B328A715-0590-4B27-A12E-60117640EDA8}">
      <dgm:prSet/>
      <dgm:spPr/>
      <dgm:t>
        <a:bodyPr/>
        <a:lstStyle/>
        <a:p>
          <a:endParaRPr lang="en-US"/>
        </a:p>
      </dgm:t>
    </dgm:pt>
    <dgm:pt modelId="{995FA418-6D4C-47EE-B65E-C6D49817A6E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Process</a:t>
          </a:r>
          <a:endParaRPr lang="en-US" dirty="0">
            <a:solidFill>
              <a:schemeClr val="bg1"/>
            </a:solidFill>
          </a:endParaRPr>
        </a:p>
      </dgm:t>
    </dgm:pt>
    <dgm:pt modelId="{E9E2C497-90C4-4BDC-AB4C-7C34362F00DA}" type="parTrans" cxnId="{DC141FBA-C782-481E-8EC2-060E337FD822}">
      <dgm:prSet/>
      <dgm:spPr/>
      <dgm:t>
        <a:bodyPr/>
        <a:lstStyle/>
        <a:p>
          <a:endParaRPr lang="en-US"/>
        </a:p>
      </dgm:t>
    </dgm:pt>
    <dgm:pt modelId="{D527ECA2-1B7B-4FB9-9E84-493DB452A58B}" type="sibTrans" cxnId="{DC141FBA-C782-481E-8EC2-060E337FD822}">
      <dgm:prSet/>
      <dgm:spPr/>
      <dgm:t>
        <a:bodyPr/>
        <a:lstStyle/>
        <a:p>
          <a:endParaRPr lang="en-US"/>
        </a:p>
      </dgm:t>
    </dgm:pt>
    <dgm:pt modelId="{A4584DA7-7609-4107-93C6-B31BA1AD346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Output</a:t>
          </a:r>
          <a:endParaRPr lang="en-US" dirty="0">
            <a:solidFill>
              <a:schemeClr val="bg1"/>
            </a:solidFill>
          </a:endParaRPr>
        </a:p>
      </dgm:t>
    </dgm:pt>
    <dgm:pt modelId="{5EF355B9-98D6-4138-B687-5043C5E35DEC}" type="parTrans" cxnId="{6C33C1F2-14B7-41DB-B91B-404FFDF98A93}">
      <dgm:prSet/>
      <dgm:spPr/>
      <dgm:t>
        <a:bodyPr/>
        <a:lstStyle/>
        <a:p>
          <a:endParaRPr lang="en-US"/>
        </a:p>
      </dgm:t>
    </dgm:pt>
    <dgm:pt modelId="{BC5B64D4-005A-4B1B-ABB4-7717B4DB1924}" type="sibTrans" cxnId="{6C33C1F2-14B7-41DB-B91B-404FFDF98A93}">
      <dgm:prSet/>
      <dgm:spPr/>
      <dgm:t>
        <a:bodyPr/>
        <a:lstStyle/>
        <a:p>
          <a:endParaRPr lang="en-US"/>
        </a:p>
      </dgm:t>
    </dgm:pt>
    <dgm:pt modelId="{55FC8C67-CE27-4330-BD63-52B6571CA226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Feedback</a:t>
          </a:r>
          <a:endParaRPr lang="en-US" dirty="0">
            <a:solidFill>
              <a:schemeClr val="bg1"/>
            </a:solidFill>
          </a:endParaRPr>
        </a:p>
      </dgm:t>
    </dgm:pt>
    <dgm:pt modelId="{CAB3D56B-3A4A-444F-83FB-2558D22BE51A}" type="parTrans" cxnId="{322BD1C7-64F8-41CF-804E-565FA4271802}">
      <dgm:prSet/>
      <dgm:spPr/>
      <dgm:t>
        <a:bodyPr/>
        <a:lstStyle/>
        <a:p>
          <a:endParaRPr lang="en-US"/>
        </a:p>
      </dgm:t>
    </dgm:pt>
    <dgm:pt modelId="{EDA55EC1-FE56-43E4-8B43-1979DD1CE6CC}" type="sibTrans" cxnId="{322BD1C7-64F8-41CF-804E-565FA4271802}">
      <dgm:prSet/>
      <dgm:spPr/>
      <dgm:t>
        <a:bodyPr/>
        <a:lstStyle/>
        <a:p>
          <a:endParaRPr lang="en-US"/>
        </a:p>
      </dgm:t>
    </dgm:pt>
    <dgm:pt modelId="{F27CDFD8-BFBE-49C9-8A73-6927692C1BA1}" type="pres">
      <dgm:prSet presAssocID="{FCFE0F24-A8C2-4EC8-93C6-A8BAE80021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7C6D3-93D3-496A-B85D-BC47DC6FA321}" type="pres">
      <dgm:prSet presAssocID="{6E1630D2-745D-46DB-8D59-94BAF77341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A4B7D-ACB8-4787-88E1-7B35D7436547}" type="pres">
      <dgm:prSet presAssocID="{1C09E31B-63DF-4409-A3EB-3605A172C70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52D1E3B-075D-430F-86DD-EC8778A525A2}" type="pres">
      <dgm:prSet presAssocID="{1C09E31B-63DF-4409-A3EB-3605A172C7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FA3AB53-93C8-46AB-9551-DFA75E4CC53D}" type="pres">
      <dgm:prSet presAssocID="{995FA418-6D4C-47EE-B65E-C6D49817A6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84196-1C28-4FD3-8D4C-4464481B0D50}" type="pres">
      <dgm:prSet presAssocID="{D527ECA2-1B7B-4FB9-9E84-493DB452A58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2346BF4-E090-4FF4-8E94-0FCE3024E26D}" type="pres">
      <dgm:prSet presAssocID="{D527ECA2-1B7B-4FB9-9E84-493DB452A58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FCAF3A0-BB18-44AB-83FD-C571EC1E67AE}" type="pres">
      <dgm:prSet presAssocID="{A4584DA7-7609-4107-93C6-B31BA1AD34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F2471-A44E-4C9C-9D73-B12A18F97DFA}" type="pres">
      <dgm:prSet presAssocID="{BC5B64D4-005A-4B1B-ABB4-7717B4DB192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D5AFF6D-9D47-4FDB-820D-91BDE734ED9F}" type="pres">
      <dgm:prSet presAssocID="{BC5B64D4-005A-4B1B-ABB4-7717B4DB192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D5DF539-9CBE-4046-91C8-590B2A2B6CE1}" type="pres">
      <dgm:prSet presAssocID="{55FC8C67-CE27-4330-BD63-52B6571CA226}" presName="node" presStyleLbl="node1" presStyleIdx="3" presStyleCnt="4" custLinFactX="-197103" custLinFactY="9095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EBBB28-B723-4C8A-8F63-87361D00EA61}" type="presOf" srcId="{1C09E31B-63DF-4409-A3EB-3605A172C708}" destId="{2BAA4B7D-ACB8-4787-88E1-7B35D7436547}" srcOrd="0" destOrd="0" presId="urn:microsoft.com/office/officeart/2005/8/layout/process1"/>
    <dgm:cxn modelId="{B328A715-0590-4B27-A12E-60117640EDA8}" srcId="{FCFE0F24-A8C2-4EC8-93C6-A8BAE800211D}" destId="{6E1630D2-745D-46DB-8D59-94BAF7734182}" srcOrd="0" destOrd="0" parTransId="{A086B667-EBB7-4109-97CA-9B674BC768AF}" sibTransId="{1C09E31B-63DF-4409-A3EB-3605A172C708}"/>
    <dgm:cxn modelId="{1EA61FA1-B623-42AC-BB31-255FE9E42E9D}" type="presOf" srcId="{D527ECA2-1B7B-4FB9-9E84-493DB452A58B}" destId="{E8184196-1C28-4FD3-8D4C-4464481B0D50}" srcOrd="0" destOrd="0" presId="urn:microsoft.com/office/officeart/2005/8/layout/process1"/>
    <dgm:cxn modelId="{D40AD575-7C5E-4186-B6C3-228A27864934}" type="presOf" srcId="{995FA418-6D4C-47EE-B65E-C6D49817A6E5}" destId="{2FA3AB53-93C8-46AB-9551-DFA75E4CC53D}" srcOrd="0" destOrd="0" presId="urn:microsoft.com/office/officeart/2005/8/layout/process1"/>
    <dgm:cxn modelId="{6C33C1F2-14B7-41DB-B91B-404FFDF98A93}" srcId="{FCFE0F24-A8C2-4EC8-93C6-A8BAE800211D}" destId="{A4584DA7-7609-4107-93C6-B31BA1AD3469}" srcOrd="2" destOrd="0" parTransId="{5EF355B9-98D6-4138-B687-5043C5E35DEC}" sibTransId="{BC5B64D4-005A-4B1B-ABB4-7717B4DB1924}"/>
    <dgm:cxn modelId="{4C9332B6-C2D3-4426-8EE3-EF85A3029F8C}" type="presOf" srcId="{1C09E31B-63DF-4409-A3EB-3605A172C708}" destId="{F52D1E3B-075D-430F-86DD-EC8778A525A2}" srcOrd="1" destOrd="0" presId="urn:microsoft.com/office/officeart/2005/8/layout/process1"/>
    <dgm:cxn modelId="{BCC740D3-897B-48F2-B498-D3822D409EFD}" type="presOf" srcId="{D527ECA2-1B7B-4FB9-9E84-493DB452A58B}" destId="{F2346BF4-E090-4FF4-8E94-0FCE3024E26D}" srcOrd="1" destOrd="0" presId="urn:microsoft.com/office/officeart/2005/8/layout/process1"/>
    <dgm:cxn modelId="{1C6170FE-0683-447B-991B-30F85C44CA34}" type="presOf" srcId="{A4584DA7-7609-4107-93C6-B31BA1AD3469}" destId="{FFCAF3A0-BB18-44AB-83FD-C571EC1E67AE}" srcOrd="0" destOrd="0" presId="urn:microsoft.com/office/officeart/2005/8/layout/process1"/>
    <dgm:cxn modelId="{322BD1C7-64F8-41CF-804E-565FA4271802}" srcId="{FCFE0F24-A8C2-4EC8-93C6-A8BAE800211D}" destId="{55FC8C67-CE27-4330-BD63-52B6571CA226}" srcOrd="3" destOrd="0" parTransId="{CAB3D56B-3A4A-444F-83FB-2558D22BE51A}" sibTransId="{EDA55EC1-FE56-43E4-8B43-1979DD1CE6CC}"/>
    <dgm:cxn modelId="{79184D6E-2610-4F29-B39F-A7F58AA9D504}" type="presOf" srcId="{BC5B64D4-005A-4B1B-ABB4-7717B4DB1924}" destId="{9F9F2471-A44E-4C9C-9D73-B12A18F97DFA}" srcOrd="0" destOrd="0" presId="urn:microsoft.com/office/officeart/2005/8/layout/process1"/>
    <dgm:cxn modelId="{DC141FBA-C782-481E-8EC2-060E337FD822}" srcId="{FCFE0F24-A8C2-4EC8-93C6-A8BAE800211D}" destId="{995FA418-6D4C-47EE-B65E-C6D49817A6E5}" srcOrd="1" destOrd="0" parTransId="{E9E2C497-90C4-4BDC-AB4C-7C34362F00DA}" sibTransId="{D527ECA2-1B7B-4FB9-9E84-493DB452A58B}"/>
    <dgm:cxn modelId="{C86967DC-144A-4B3A-8571-11F7906D7E32}" type="presOf" srcId="{6E1630D2-745D-46DB-8D59-94BAF7734182}" destId="{AB77C6D3-93D3-496A-B85D-BC47DC6FA321}" srcOrd="0" destOrd="0" presId="urn:microsoft.com/office/officeart/2005/8/layout/process1"/>
    <dgm:cxn modelId="{65C516E7-4091-4F41-A042-BAC8E9B1679C}" type="presOf" srcId="{FCFE0F24-A8C2-4EC8-93C6-A8BAE800211D}" destId="{F27CDFD8-BFBE-49C9-8A73-6927692C1BA1}" srcOrd="0" destOrd="0" presId="urn:microsoft.com/office/officeart/2005/8/layout/process1"/>
    <dgm:cxn modelId="{6079E5DE-B31C-44B5-B178-16B929933886}" type="presOf" srcId="{BC5B64D4-005A-4B1B-ABB4-7717B4DB1924}" destId="{7D5AFF6D-9D47-4FDB-820D-91BDE734ED9F}" srcOrd="1" destOrd="0" presId="urn:microsoft.com/office/officeart/2005/8/layout/process1"/>
    <dgm:cxn modelId="{20B751C9-7788-47B8-ADCB-B3112FE07698}" type="presOf" srcId="{55FC8C67-CE27-4330-BD63-52B6571CA226}" destId="{5D5DF539-9CBE-4046-91C8-590B2A2B6CE1}" srcOrd="0" destOrd="0" presId="urn:microsoft.com/office/officeart/2005/8/layout/process1"/>
    <dgm:cxn modelId="{86496697-B110-4B55-962F-71ACF514B159}" type="presParOf" srcId="{F27CDFD8-BFBE-49C9-8A73-6927692C1BA1}" destId="{AB77C6D3-93D3-496A-B85D-BC47DC6FA321}" srcOrd="0" destOrd="0" presId="urn:microsoft.com/office/officeart/2005/8/layout/process1"/>
    <dgm:cxn modelId="{B1B1DAF7-56CC-4C0C-B3B2-A19432B05182}" type="presParOf" srcId="{F27CDFD8-BFBE-49C9-8A73-6927692C1BA1}" destId="{2BAA4B7D-ACB8-4787-88E1-7B35D7436547}" srcOrd="1" destOrd="0" presId="urn:microsoft.com/office/officeart/2005/8/layout/process1"/>
    <dgm:cxn modelId="{1DA4B364-3FA1-40CB-A745-8677CBABBCF4}" type="presParOf" srcId="{2BAA4B7D-ACB8-4787-88E1-7B35D7436547}" destId="{F52D1E3B-075D-430F-86DD-EC8778A525A2}" srcOrd="0" destOrd="0" presId="urn:microsoft.com/office/officeart/2005/8/layout/process1"/>
    <dgm:cxn modelId="{1347067F-DDDA-457C-9C0F-CF0277AB0FC5}" type="presParOf" srcId="{F27CDFD8-BFBE-49C9-8A73-6927692C1BA1}" destId="{2FA3AB53-93C8-46AB-9551-DFA75E4CC53D}" srcOrd="2" destOrd="0" presId="urn:microsoft.com/office/officeart/2005/8/layout/process1"/>
    <dgm:cxn modelId="{F41C8A68-3374-4820-A924-1130AD12CCDC}" type="presParOf" srcId="{F27CDFD8-BFBE-49C9-8A73-6927692C1BA1}" destId="{E8184196-1C28-4FD3-8D4C-4464481B0D50}" srcOrd="3" destOrd="0" presId="urn:microsoft.com/office/officeart/2005/8/layout/process1"/>
    <dgm:cxn modelId="{468EF850-9F02-4384-BC8B-B9CE61193840}" type="presParOf" srcId="{E8184196-1C28-4FD3-8D4C-4464481B0D50}" destId="{F2346BF4-E090-4FF4-8E94-0FCE3024E26D}" srcOrd="0" destOrd="0" presId="urn:microsoft.com/office/officeart/2005/8/layout/process1"/>
    <dgm:cxn modelId="{0874CD10-FAB6-4563-AFA5-96B5B7AC0C2B}" type="presParOf" srcId="{F27CDFD8-BFBE-49C9-8A73-6927692C1BA1}" destId="{FFCAF3A0-BB18-44AB-83FD-C571EC1E67AE}" srcOrd="4" destOrd="0" presId="urn:microsoft.com/office/officeart/2005/8/layout/process1"/>
    <dgm:cxn modelId="{BA1AE962-58B8-4D21-888A-6381DC21BA01}" type="presParOf" srcId="{F27CDFD8-BFBE-49C9-8A73-6927692C1BA1}" destId="{9F9F2471-A44E-4C9C-9D73-B12A18F97DFA}" srcOrd="5" destOrd="0" presId="urn:microsoft.com/office/officeart/2005/8/layout/process1"/>
    <dgm:cxn modelId="{DB7961AB-9F2A-4932-8736-3000A73E5D51}" type="presParOf" srcId="{9F9F2471-A44E-4C9C-9D73-B12A18F97DFA}" destId="{7D5AFF6D-9D47-4FDB-820D-91BDE734ED9F}" srcOrd="0" destOrd="0" presId="urn:microsoft.com/office/officeart/2005/8/layout/process1"/>
    <dgm:cxn modelId="{1D35DC2B-E6B0-43A2-BDC1-F29258BFB1A7}" type="presParOf" srcId="{F27CDFD8-BFBE-49C9-8A73-6927692C1BA1}" destId="{5D5DF539-9CBE-4046-91C8-590B2A2B6CE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0401BA-6F5C-44CB-B61B-43839AAF68F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29D54D1-5AA5-4BB6-B40A-2F82092F0330}">
      <dgm:prSet phldrT="[Text]"/>
      <dgm:spPr/>
      <dgm:t>
        <a:bodyPr/>
        <a:lstStyle/>
        <a:p>
          <a:r>
            <a:rPr lang="en-US" dirty="0" smtClean="0"/>
            <a:t>Input </a:t>
          </a:r>
          <a:endParaRPr lang="en-US" dirty="0"/>
        </a:p>
      </dgm:t>
    </dgm:pt>
    <dgm:pt modelId="{C484B70F-0E69-4B00-8CC6-EE7C2929C0A1}" type="parTrans" cxnId="{17C80B36-81D0-41B9-886B-68DBEBD8781C}">
      <dgm:prSet/>
      <dgm:spPr/>
      <dgm:t>
        <a:bodyPr/>
        <a:lstStyle/>
        <a:p>
          <a:endParaRPr lang="en-US"/>
        </a:p>
      </dgm:t>
    </dgm:pt>
    <dgm:pt modelId="{B23E6B25-14F7-4E66-8A3A-0C56612AE6AA}" type="sibTrans" cxnId="{17C80B36-81D0-41B9-886B-68DBEBD8781C}">
      <dgm:prSet/>
      <dgm:spPr/>
      <dgm:t>
        <a:bodyPr/>
        <a:lstStyle/>
        <a:p>
          <a:endParaRPr lang="en-US"/>
        </a:p>
      </dgm:t>
    </dgm:pt>
    <dgm:pt modelId="{9DD64841-490C-40EC-AA85-5178D77614F3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A62F22BC-2ABF-4DCC-803C-0763760592EF}" type="parTrans" cxnId="{5AF240B3-BA74-4F8D-85F6-776D8827DBE5}">
      <dgm:prSet/>
      <dgm:spPr/>
      <dgm:t>
        <a:bodyPr/>
        <a:lstStyle/>
        <a:p>
          <a:endParaRPr lang="en-US"/>
        </a:p>
      </dgm:t>
    </dgm:pt>
    <dgm:pt modelId="{85A2F8C2-FD7C-4D63-95F8-A89EF1F31CC7}" type="sibTrans" cxnId="{5AF240B3-BA74-4F8D-85F6-776D8827DBE5}">
      <dgm:prSet/>
      <dgm:spPr/>
      <dgm:t>
        <a:bodyPr/>
        <a:lstStyle/>
        <a:p>
          <a:endParaRPr lang="en-US"/>
        </a:p>
      </dgm:t>
    </dgm:pt>
    <dgm:pt modelId="{2F698908-33F4-4D47-ADBC-904A8BECCE34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4AE192BF-7ECD-44C6-A56D-27E208596963}" type="parTrans" cxnId="{5B9A19C8-13C5-4F9F-A8C2-24320037C833}">
      <dgm:prSet/>
      <dgm:spPr/>
      <dgm:t>
        <a:bodyPr/>
        <a:lstStyle/>
        <a:p>
          <a:endParaRPr lang="en-US"/>
        </a:p>
      </dgm:t>
    </dgm:pt>
    <dgm:pt modelId="{584C5D82-B070-45FF-816A-EEA5473EF9A4}" type="sibTrans" cxnId="{5B9A19C8-13C5-4F9F-A8C2-24320037C833}">
      <dgm:prSet/>
      <dgm:spPr/>
      <dgm:t>
        <a:bodyPr/>
        <a:lstStyle/>
        <a:p>
          <a:endParaRPr lang="en-US"/>
        </a:p>
      </dgm:t>
    </dgm:pt>
    <dgm:pt modelId="{703701BB-250D-428A-BC89-203E3B759818}" type="pres">
      <dgm:prSet presAssocID="{320401BA-6F5C-44CB-B61B-43839AAF68FC}" presName="Name0" presStyleCnt="0">
        <dgm:presLayoutVars>
          <dgm:dir/>
          <dgm:resizeHandles val="exact"/>
        </dgm:presLayoutVars>
      </dgm:prSet>
      <dgm:spPr/>
    </dgm:pt>
    <dgm:pt modelId="{542744D8-63ED-478B-8D11-8AF226B215E3}" type="pres">
      <dgm:prSet presAssocID="{D29D54D1-5AA5-4BB6-B40A-2F82092F0330}" presName="node" presStyleLbl="node1" presStyleIdx="0" presStyleCnt="3" custLinFactNeighborX="-12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95A14-0C60-418F-8DBC-1E13A832B842}" type="pres">
      <dgm:prSet presAssocID="{B23E6B25-14F7-4E66-8A3A-0C56612AE6A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07DE11C-5D4F-4B8F-9D84-C534517670D0}" type="pres">
      <dgm:prSet presAssocID="{B23E6B25-14F7-4E66-8A3A-0C56612AE6A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9318978-56CB-442B-A9C8-485A77B85792}" type="pres">
      <dgm:prSet presAssocID="{9DD64841-490C-40EC-AA85-5178D77614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807DD-B759-4169-81A0-24B357703740}" type="pres">
      <dgm:prSet presAssocID="{85A2F8C2-FD7C-4D63-95F8-A89EF1F31CC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389A62E-FDEB-49E1-B079-D5CC6EA667C9}" type="pres">
      <dgm:prSet presAssocID="{85A2F8C2-FD7C-4D63-95F8-A89EF1F31CC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621E6A8-8534-470A-BA28-896A43DD1F35}" type="pres">
      <dgm:prSet presAssocID="{2F698908-33F4-4D47-ADBC-904A8BECCE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9288D1-0493-4676-AEF2-B65F606EEF89}" type="presOf" srcId="{D29D54D1-5AA5-4BB6-B40A-2F82092F0330}" destId="{542744D8-63ED-478B-8D11-8AF226B215E3}" srcOrd="0" destOrd="0" presId="urn:microsoft.com/office/officeart/2005/8/layout/process1"/>
    <dgm:cxn modelId="{17C80B36-81D0-41B9-886B-68DBEBD8781C}" srcId="{320401BA-6F5C-44CB-B61B-43839AAF68FC}" destId="{D29D54D1-5AA5-4BB6-B40A-2F82092F0330}" srcOrd="0" destOrd="0" parTransId="{C484B70F-0E69-4B00-8CC6-EE7C2929C0A1}" sibTransId="{B23E6B25-14F7-4E66-8A3A-0C56612AE6AA}"/>
    <dgm:cxn modelId="{B28E48BD-C15C-45B4-A681-286E0BB29258}" type="presOf" srcId="{85A2F8C2-FD7C-4D63-95F8-A89EF1F31CC7}" destId="{7389A62E-FDEB-49E1-B079-D5CC6EA667C9}" srcOrd="1" destOrd="0" presId="urn:microsoft.com/office/officeart/2005/8/layout/process1"/>
    <dgm:cxn modelId="{005C50EE-E5FC-4738-9334-967CF84F026C}" type="presOf" srcId="{2F698908-33F4-4D47-ADBC-904A8BECCE34}" destId="{4621E6A8-8534-470A-BA28-896A43DD1F35}" srcOrd="0" destOrd="0" presId="urn:microsoft.com/office/officeart/2005/8/layout/process1"/>
    <dgm:cxn modelId="{CD7FFB14-FD0A-423B-8863-A4836F740F4B}" type="presOf" srcId="{85A2F8C2-FD7C-4D63-95F8-A89EF1F31CC7}" destId="{721807DD-B759-4169-81A0-24B357703740}" srcOrd="0" destOrd="0" presId="urn:microsoft.com/office/officeart/2005/8/layout/process1"/>
    <dgm:cxn modelId="{D3AD6C75-84AE-4ADE-9FDF-6CC761BABDBC}" type="presOf" srcId="{9DD64841-490C-40EC-AA85-5178D77614F3}" destId="{C9318978-56CB-442B-A9C8-485A77B85792}" srcOrd="0" destOrd="0" presId="urn:microsoft.com/office/officeart/2005/8/layout/process1"/>
    <dgm:cxn modelId="{DFE870A2-5888-4A10-B86B-8A70910EC5DA}" type="presOf" srcId="{B23E6B25-14F7-4E66-8A3A-0C56612AE6AA}" destId="{95195A14-0C60-418F-8DBC-1E13A832B842}" srcOrd="0" destOrd="0" presId="urn:microsoft.com/office/officeart/2005/8/layout/process1"/>
    <dgm:cxn modelId="{58CF656B-1E48-4967-A055-2563E290BCC7}" type="presOf" srcId="{B23E6B25-14F7-4E66-8A3A-0C56612AE6AA}" destId="{707DE11C-5D4F-4B8F-9D84-C534517670D0}" srcOrd="1" destOrd="0" presId="urn:microsoft.com/office/officeart/2005/8/layout/process1"/>
    <dgm:cxn modelId="{B7D3F874-09C1-40F0-94E3-1B9172A7FA46}" type="presOf" srcId="{320401BA-6F5C-44CB-B61B-43839AAF68FC}" destId="{703701BB-250D-428A-BC89-203E3B759818}" srcOrd="0" destOrd="0" presId="urn:microsoft.com/office/officeart/2005/8/layout/process1"/>
    <dgm:cxn modelId="{5B9A19C8-13C5-4F9F-A8C2-24320037C833}" srcId="{320401BA-6F5C-44CB-B61B-43839AAF68FC}" destId="{2F698908-33F4-4D47-ADBC-904A8BECCE34}" srcOrd="2" destOrd="0" parTransId="{4AE192BF-7ECD-44C6-A56D-27E208596963}" sibTransId="{584C5D82-B070-45FF-816A-EEA5473EF9A4}"/>
    <dgm:cxn modelId="{5AF240B3-BA74-4F8D-85F6-776D8827DBE5}" srcId="{320401BA-6F5C-44CB-B61B-43839AAF68FC}" destId="{9DD64841-490C-40EC-AA85-5178D77614F3}" srcOrd="1" destOrd="0" parTransId="{A62F22BC-2ABF-4DCC-803C-0763760592EF}" sibTransId="{85A2F8C2-FD7C-4D63-95F8-A89EF1F31CC7}"/>
    <dgm:cxn modelId="{C5243D77-8A32-482F-BAC8-01591F840D4D}" type="presParOf" srcId="{703701BB-250D-428A-BC89-203E3B759818}" destId="{542744D8-63ED-478B-8D11-8AF226B215E3}" srcOrd="0" destOrd="0" presId="urn:microsoft.com/office/officeart/2005/8/layout/process1"/>
    <dgm:cxn modelId="{0AA6AF8E-7840-49D2-995B-E389536E829E}" type="presParOf" srcId="{703701BB-250D-428A-BC89-203E3B759818}" destId="{95195A14-0C60-418F-8DBC-1E13A832B842}" srcOrd="1" destOrd="0" presId="urn:microsoft.com/office/officeart/2005/8/layout/process1"/>
    <dgm:cxn modelId="{91DDD555-DECB-4455-8A8D-6643538C969D}" type="presParOf" srcId="{95195A14-0C60-418F-8DBC-1E13A832B842}" destId="{707DE11C-5D4F-4B8F-9D84-C534517670D0}" srcOrd="0" destOrd="0" presId="urn:microsoft.com/office/officeart/2005/8/layout/process1"/>
    <dgm:cxn modelId="{967BC1BE-D47F-4B0B-A5A8-E338D5E76D9C}" type="presParOf" srcId="{703701BB-250D-428A-BC89-203E3B759818}" destId="{C9318978-56CB-442B-A9C8-485A77B85792}" srcOrd="2" destOrd="0" presId="urn:microsoft.com/office/officeart/2005/8/layout/process1"/>
    <dgm:cxn modelId="{6C8E6024-5DA8-4ADD-B956-B457B22D37A3}" type="presParOf" srcId="{703701BB-250D-428A-BC89-203E3B759818}" destId="{721807DD-B759-4169-81A0-24B357703740}" srcOrd="3" destOrd="0" presId="urn:microsoft.com/office/officeart/2005/8/layout/process1"/>
    <dgm:cxn modelId="{22EA59FB-06B6-456A-BA69-707715F85A6D}" type="presParOf" srcId="{721807DD-B759-4169-81A0-24B357703740}" destId="{7389A62E-FDEB-49E1-B079-D5CC6EA667C9}" srcOrd="0" destOrd="0" presId="urn:microsoft.com/office/officeart/2005/8/layout/process1"/>
    <dgm:cxn modelId="{55F984AB-9104-40B4-9946-7B8B694D3C0A}" type="presParOf" srcId="{703701BB-250D-428A-BC89-203E3B759818}" destId="{4621E6A8-8534-470A-BA28-896A43DD1F3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FE0F24-A8C2-4EC8-93C6-A8BAE800211D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1630D2-745D-46DB-8D59-94BAF7734182}">
      <dgm:prSet phldrT="[Text]"/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A086B667-EBB7-4109-97CA-9B674BC768AF}" type="parTrans" cxnId="{B328A715-0590-4B27-A12E-60117640EDA8}">
      <dgm:prSet/>
      <dgm:spPr/>
      <dgm:t>
        <a:bodyPr/>
        <a:lstStyle/>
        <a:p>
          <a:endParaRPr lang="en-US"/>
        </a:p>
      </dgm:t>
    </dgm:pt>
    <dgm:pt modelId="{1C09E31B-63DF-4409-A3EB-3605A172C708}" type="sibTrans" cxnId="{B328A715-0590-4B27-A12E-60117640EDA8}">
      <dgm:prSet/>
      <dgm:spPr/>
      <dgm:t>
        <a:bodyPr/>
        <a:lstStyle/>
        <a:p>
          <a:endParaRPr lang="en-US"/>
        </a:p>
      </dgm:t>
    </dgm:pt>
    <dgm:pt modelId="{995FA418-6D4C-47EE-B65E-C6D49817A6E5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E9E2C497-90C4-4BDC-AB4C-7C34362F00DA}" type="parTrans" cxnId="{DC141FBA-C782-481E-8EC2-060E337FD822}">
      <dgm:prSet/>
      <dgm:spPr/>
      <dgm:t>
        <a:bodyPr/>
        <a:lstStyle/>
        <a:p>
          <a:endParaRPr lang="en-US"/>
        </a:p>
      </dgm:t>
    </dgm:pt>
    <dgm:pt modelId="{D527ECA2-1B7B-4FB9-9E84-493DB452A58B}" type="sibTrans" cxnId="{DC141FBA-C782-481E-8EC2-060E337FD822}">
      <dgm:prSet/>
      <dgm:spPr/>
      <dgm:t>
        <a:bodyPr/>
        <a:lstStyle/>
        <a:p>
          <a:endParaRPr lang="en-US"/>
        </a:p>
      </dgm:t>
    </dgm:pt>
    <dgm:pt modelId="{A4584DA7-7609-4107-93C6-B31BA1AD3469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5EF355B9-98D6-4138-B687-5043C5E35DEC}" type="parTrans" cxnId="{6C33C1F2-14B7-41DB-B91B-404FFDF98A93}">
      <dgm:prSet/>
      <dgm:spPr/>
      <dgm:t>
        <a:bodyPr/>
        <a:lstStyle/>
        <a:p>
          <a:endParaRPr lang="en-US"/>
        </a:p>
      </dgm:t>
    </dgm:pt>
    <dgm:pt modelId="{BC5B64D4-005A-4B1B-ABB4-7717B4DB1924}" type="sibTrans" cxnId="{6C33C1F2-14B7-41DB-B91B-404FFDF98A93}">
      <dgm:prSet/>
      <dgm:spPr/>
      <dgm:t>
        <a:bodyPr/>
        <a:lstStyle/>
        <a:p>
          <a:endParaRPr lang="en-US"/>
        </a:p>
      </dgm:t>
    </dgm:pt>
    <dgm:pt modelId="{55FC8C67-CE27-4330-BD63-52B6571CA226}">
      <dgm:prSet/>
      <dgm:spPr/>
      <dgm:t>
        <a:bodyPr/>
        <a:lstStyle/>
        <a:p>
          <a:r>
            <a:rPr lang="en-US" dirty="0" smtClean="0"/>
            <a:t>Feedback</a:t>
          </a:r>
          <a:endParaRPr lang="en-US" dirty="0"/>
        </a:p>
      </dgm:t>
    </dgm:pt>
    <dgm:pt modelId="{CAB3D56B-3A4A-444F-83FB-2558D22BE51A}" type="parTrans" cxnId="{322BD1C7-64F8-41CF-804E-565FA4271802}">
      <dgm:prSet/>
      <dgm:spPr/>
      <dgm:t>
        <a:bodyPr/>
        <a:lstStyle/>
        <a:p>
          <a:endParaRPr lang="en-US"/>
        </a:p>
      </dgm:t>
    </dgm:pt>
    <dgm:pt modelId="{EDA55EC1-FE56-43E4-8B43-1979DD1CE6CC}" type="sibTrans" cxnId="{322BD1C7-64F8-41CF-804E-565FA4271802}">
      <dgm:prSet/>
      <dgm:spPr/>
      <dgm:t>
        <a:bodyPr/>
        <a:lstStyle/>
        <a:p>
          <a:endParaRPr lang="en-US"/>
        </a:p>
      </dgm:t>
    </dgm:pt>
    <dgm:pt modelId="{F27CDFD8-BFBE-49C9-8A73-6927692C1BA1}" type="pres">
      <dgm:prSet presAssocID="{FCFE0F24-A8C2-4EC8-93C6-A8BAE80021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7C6D3-93D3-496A-B85D-BC47DC6FA321}" type="pres">
      <dgm:prSet presAssocID="{6E1630D2-745D-46DB-8D59-94BAF77341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A4B7D-ACB8-4787-88E1-7B35D7436547}" type="pres">
      <dgm:prSet presAssocID="{1C09E31B-63DF-4409-A3EB-3605A172C70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52D1E3B-075D-430F-86DD-EC8778A525A2}" type="pres">
      <dgm:prSet presAssocID="{1C09E31B-63DF-4409-A3EB-3605A172C7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FA3AB53-93C8-46AB-9551-DFA75E4CC53D}" type="pres">
      <dgm:prSet presAssocID="{995FA418-6D4C-47EE-B65E-C6D49817A6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84196-1C28-4FD3-8D4C-4464481B0D50}" type="pres">
      <dgm:prSet presAssocID="{D527ECA2-1B7B-4FB9-9E84-493DB452A58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2346BF4-E090-4FF4-8E94-0FCE3024E26D}" type="pres">
      <dgm:prSet presAssocID="{D527ECA2-1B7B-4FB9-9E84-493DB452A58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FCAF3A0-BB18-44AB-83FD-C571EC1E67AE}" type="pres">
      <dgm:prSet presAssocID="{A4584DA7-7609-4107-93C6-B31BA1AD34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F2471-A44E-4C9C-9D73-B12A18F97DFA}" type="pres">
      <dgm:prSet presAssocID="{BC5B64D4-005A-4B1B-ABB4-7717B4DB192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D5AFF6D-9D47-4FDB-820D-91BDE734ED9F}" type="pres">
      <dgm:prSet presAssocID="{BC5B64D4-005A-4B1B-ABB4-7717B4DB192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D5DF539-9CBE-4046-91C8-590B2A2B6CE1}" type="pres">
      <dgm:prSet presAssocID="{55FC8C67-CE27-4330-BD63-52B6571CA226}" presName="node" presStyleLbl="node1" presStyleIdx="3" presStyleCnt="4" custLinFactX="-197103" custLinFactY="9095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28A715-0590-4B27-A12E-60117640EDA8}" srcId="{FCFE0F24-A8C2-4EC8-93C6-A8BAE800211D}" destId="{6E1630D2-745D-46DB-8D59-94BAF7734182}" srcOrd="0" destOrd="0" parTransId="{A086B667-EBB7-4109-97CA-9B674BC768AF}" sibTransId="{1C09E31B-63DF-4409-A3EB-3605A172C708}"/>
    <dgm:cxn modelId="{76087BDB-C701-4E87-85EA-F6806DA22424}" type="presOf" srcId="{6E1630D2-745D-46DB-8D59-94BAF7734182}" destId="{AB77C6D3-93D3-496A-B85D-BC47DC6FA321}" srcOrd="0" destOrd="0" presId="urn:microsoft.com/office/officeart/2005/8/layout/process1"/>
    <dgm:cxn modelId="{A448A9A7-A93F-473D-8900-71A19F1120CB}" type="presOf" srcId="{55FC8C67-CE27-4330-BD63-52B6571CA226}" destId="{5D5DF539-9CBE-4046-91C8-590B2A2B6CE1}" srcOrd="0" destOrd="0" presId="urn:microsoft.com/office/officeart/2005/8/layout/process1"/>
    <dgm:cxn modelId="{8A68A076-1BAB-4B9A-9611-2F823DF3587D}" type="presOf" srcId="{D527ECA2-1B7B-4FB9-9E84-493DB452A58B}" destId="{E8184196-1C28-4FD3-8D4C-4464481B0D50}" srcOrd="0" destOrd="0" presId="urn:microsoft.com/office/officeart/2005/8/layout/process1"/>
    <dgm:cxn modelId="{6C33C1F2-14B7-41DB-B91B-404FFDF98A93}" srcId="{FCFE0F24-A8C2-4EC8-93C6-A8BAE800211D}" destId="{A4584DA7-7609-4107-93C6-B31BA1AD3469}" srcOrd="2" destOrd="0" parTransId="{5EF355B9-98D6-4138-B687-5043C5E35DEC}" sibTransId="{BC5B64D4-005A-4B1B-ABB4-7717B4DB1924}"/>
    <dgm:cxn modelId="{055A34B9-3C05-46B2-A8A9-B13D992AB007}" type="presOf" srcId="{1C09E31B-63DF-4409-A3EB-3605A172C708}" destId="{F52D1E3B-075D-430F-86DD-EC8778A525A2}" srcOrd="1" destOrd="0" presId="urn:microsoft.com/office/officeart/2005/8/layout/process1"/>
    <dgm:cxn modelId="{9DA6A3CB-C7D4-4C6B-A847-CE135504CDDC}" type="presOf" srcId="{A4584DA7-7609-4107-93C6-B31BA1AD3469}" destId="{FFCAF3A0-BB18-44AB-83FD-C571EC1E67AE}" srcOrd="0" destOrd="0" presId="urn:microsoft.com/office/officeart/2005/8/layout/process1"/>
    <dgm:cxn modelId="{90577BFE-8411-483E-8AF2-492884013023}" type="presOf" srcId="{BC5B64D4-005A-4B1B-ABB4-7717B4DB1924}" destId="{7D5AFF6D-9D47-4FDB-820D-91BDE734ED9F}" srcOrd="1" destOrd="0" presId="urn:microsoft.com/office/officeart/2005/8/layout/process1"/>
    <dgm:cxn modelId="{322BD1C7-64F8-41CF-804E-565FA4271802}" srcId="{FCFE0F24-A8C2-4EC8-93C6-A8BAE800211D}" destId="{55FC8C67-CE27-4330-BD63-52B6571CA226}" srcOrd="3" destOrd="0" parTransId="{CAB3D56B-3A4A-444F-83FB-2558D22BE51A}" sibTransId="{EDA55EC1-FE56-43E4-8B43-1979DD1CE6CC}"/>
    <dgm:cxn modelId="{D2D9AD1C-5922-4CB0-865B-FD57E7347BB4}" type="presOf" srcId="{D527ECA2-1B7B-4FB9-9E84-493DB452A58B}" destId="{F2346BF4-E090-4FF4-8E94-0FCE3024E26D}" srcOrd="1" destOrd="0" presId="urn:microsoft.com/office/officeart/2005/8/layout/process1"/>
    <dgm:cxn modelId="{58FEB5D3-3997-4E20-BFFB-6F913DFCE3DC}" type="presOf" srcId="{1C09E31B-63DF-4409-A3EB-3605A172C708}" destId="{2BAA4B7D-ACB8-4787-88E1-7B35D7436547}" srcOrd="0" destOrd="0" presId="urn:microsoft.com/office/officeart/2005/8/layout/process1"/>
    <dgm:cxn modelId="{DC141FBA-C782-481E-8EC2-060E337FD822}" srcId="{FCFE0F24-A8C2-4EC8-93C6-A8BAE800211D}" destId="{995FA418-6D4C-47EE-B65E-C6D49817A6E5}" srcOrd="1" destOrd="0" parTransId="{E9E2C497-90C4-4BDC-AB4C-7C34362F00DA}" sibTransId="{D527ECA2-1B7B-4FB9-9E84-493DB452A58B}"/>
    <dgm:cxn modelId="{E156CB87-276E-4275-9A13-97E9D1577094}" type="presOf" srcId="{BC5B64D4-005A-4B1B-ABB4-7717B4DB1924}" destId="{9F9F2471-A44E-4C9C-9D73-B12A18F97DFA}" srcOrd="0" destOrd="0" presId="urn:microsoft.com/office/officeart/2005/8/layout/process1"/>
    <dgm:cxn modelId="{47AFDC03-CCD5-461E-A948-BDB2509C606F}" type="presOf" srcId="{995FA418-6D4C-47EE-B65E-C6D49817A6E5}" destId="{2FA3AB53-93C8-46AB-9551-DFA75E4CC53D}" srcOrd="0" destOrd="0" presId="urn:microsoft.com/office/officeart/2005/8/layout/process1"/>
    <dgm:cxn modelId="{753CA34B-6098-4A95-9C0E-275355AF91E6}" type="presOf" srcId="{FCFE0F24-A8C2-4EC8-93C6-A8BAE800211D}" destId="{F27CDFD8-BFBE-49C9-8A73-6927692C1BA1}" srcOrd="0" destOrd="0" presId="urn:microsoft.com/office/officeart/2005/8/layout/process1"/>
    <dgm:cxn modelId="{25E93D81-1AA5-4BE6-AC9D-48C4C7C75AE3}" type="presParOf" srcId="{F27CDFD8-BFBE-49C9-8A73-6927692C1BA1}" destId="{AB77C6D3-93D3-496A-B85D-BC47DC6FA321}" srcOrd="0" destOrd="0" presId="urn:microsoft.com/office/officeart/2005/8/layout/process1"/>
    <dgm:cxn modelId="{09D40867-7828-4E52-817E-BA5A25D438AD}" type="presParOf" srcId="{F27CDFD8-BFBE-49C9-8A73-6927692C1BA1}" destId="{2BAA4B7D-ACB8-4787-88E1-7B35D7436547}" srcOrd="1" destOrd="0" presId="urn:microsoft.com/office/officeart/2005/8/layout/process1"/>
    <dgm:cxn modelId="{70CC00C3-4298-49B9-B530-37D3BEEAD423}" type="presParOf" srcId="{2BAA4B7D-ACB8-4787-88E1-7B35D7436547}" destId="{F52D1E3B-075D-430F-86DD-EC8778A525A2}" srcOrd="0" destOrd="0" presId="urn:microsoft.com/office/officeart/2005/8/layout/process1"/>
    <dgm:cxn modelId="{D04B87B8-5F63-4260-8F85-DE5C6F2EA999}" type="presParOf" srcId="{F27CDFD8-BFBE-49C9-8A73-6927692C1BA1}" destId="{2FA3AB53-93C8-46AB-9551-DFA75E4CC53D}" srcOrd="2" destOrd="0" presId="urn:microsoft.com/office/officeart/2005/8/layout/process1"/>
    <dgm:cxn modelId="{3E534E31-4F55-4CBD-A809-A38B04DCD248}" type="presParOf" srcId="{F27CDFD8-BFBE-49C9-8A73-6927692C1BA1}" destId="{E8184196-1C28-4FD3-8D4C-4464481B0D50}" srcOrd="3" destOrd="0" presId="urn:microsoft.com/office/officeart/2005/8/layout/process1"/>
    <dgm:cxn modelId="{479A5562-85A4-4BBB-860E-7500958EAD68}" type="presParOf" srcId="{E8184196-1C28-4FD3-8D4C-4464481B0D50}" destId="{F2346BF4-E090-4FF4-8E94-0FCE3024E26D}" srcOrd="0" destOrd="0" presId="urn:microsoft.com/office/officeart/2005/8/layout/process1"/>
    <dgm:cxn modelId="{9DD62CC0-6AED-4CDA-9C1C-B4BC790C00C5}" type="presParOf" srcId="{F27CDFD8-BFBE-49C9-8A73-6927692C1BA1}" destId="{FFCAF3A0-BB18-44AB-83FD-C571EC1E67AE}" srcOrd="4" destOrd="0" presId="urn:microsoft.com/office/officeart/2005/8/layout/process1"/>
    <dgm:cxn modelId="{E5B57125-2044-463E-9F24-3C4FC7DB50FA}" type="presParOf" srcId="{F27CDFD8-BFBE-49C9-8A73-6927692C1BA1}" destId="{9F9F2471-A44E-4C9C-9D73-B12A18F97DFA}" srcOrd="5" destOrd="0" presId="urn:microsoft.com/office/officeart/2005/8/layout/process1"/>
    <dgm:cxn modelId="{C5D2FDCC-55AF-4254-B413-FA3B118D2793}" type="presParOf" srcId="{9F9F2471-A44E-4C9C-9D73-B12A18F97DFA}" destId="{7D5AFF6D-9D47-4FDB-820D-91BDE734ED9F}" srcOrd="0" destOrd="0" presId="urn:microsoft.com/office/officeart/2005/8/layout/process1"/>
    <dgm:cxn modelId="{31BA67A4-0438-4AFE-AABB-0B429C87DE1B}" type="presParOf" srcId="{F27CDFD8-BFBE-49C9-8A73-6927692C1BA1}" destId="{5D5DF539-9CBE-4046-91C8-590B2A2B6CE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5C7DF6-ABA3-4617-9C44-FD6057C7FB8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9F43E3-7005-46CE-8B97-2E2BBA4348CF}">
      <dgm:prSet phldrT="[Text]"/>
      <dgm:spPr/>
      <dgm:t>
        <a:bodyPr/>
        <a:lstStyle/>
        <a:p>
          <a:r>
            <a:rPr lang="en-US" dirty="0" smtClean="0"/>
            <a:t>Tools</a:t>
          </a:r>
        </a:p>
      </dgm:t>
    </dgm:pt>
    <dgm:pt modelId="{857FAADE-37CC-42E2-AF5D-DE0848BF77B8}" type="parTrans" cxnId="{EBED5197-F933-4F5E-A3F7-C2AC7F432A5B}">
      <dgm:prSet/>
      <dgm:spPr/>
      <dgm:t>
        <a:bodyPr/>
        <a:lstStyle/>
        <a:p>
          <a:endParaRPr lang="en-US"/>
        </a:p>
      </dgm:t>
    </dgm:pt>
    <dgm:pt modelId="{3E0241A2-1AB2-46D9-BA86-9C9DF26E1294}" type="sibTrans" cxnId="{EBED5197-F933-4F5E-A3F7-C2AC7F432A5B}">
      <dgm:prSet/>
      <dgm:spPr/>
      <dgm:t>
        <a:bodyPr/>
        <a:lstStyle/>
        <a:p>
          <a:endParaRPr lang="en-US"/>
        </a:p>
      </dgm:t>
    </dgm:pt>
    <dgm:pt modelId="{D474091D-E761-4615-9336-8F01A86A31CE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E37252CF-1622-43EA-80EE-C56616378E48}" type="parTrans" cxnId="{06F8857C-5AEE-43A9-9B4B-41C51C11A33F}">
      <dgm:prSet/>
      <dgm:spPr/>
      <dgm:t>
        <a:bodyPr/>
        <a:lstStyle/>
        <a:p>
          <a:endParaRPr lang="en-US"/>
        </a:p>
      </dgm:t>
    </dgm:pt>
    <dgm:pt modelId="{E0367DFB-3AAA-42E5-A64F-8CB34FCC73B0}" type="sibTrans" cxnId="{06F8857C-5AEE-43A9-9B4B-41C51C11A33F}">
      <dgm:prSet/>
      <dgm:spPr/>
      <dgm:t>
        <a:bodyPr/>
        <a:lstStyle/>
        <a:p>
          <a:endParaRPr lang="en-US"/>
        </a:p>
      </dgm:t>
    </dgm:pt>
    <dgm:pt modelId="{E20860D0-01E1-405F-95A6-A868C0049194}">
      <dgm:prSet phldrT="[Text]"/>
      <dgm:spPr/>
      <dgm:t>
        <a:bodyPr/>
        <a:lstStyle/>
        <a:p>
          <a:r>
            <a:rPr lang="en-US" dirty="0" smtClean="0"/>
            <a:t>Capital</a:t>
          </a:r>
          <a:endParaRPr lang="en-US" dirty="0"/>
        </a:p>
      </dgm:t>
    </dgm:pt>
    <dgm:pt modelId="{BF31C201-C056-4B00-932C-03E264A89EDF}" type="parTrans" cxnId="{7EEE4CC0-56F6-4201-8125-6D38A729AAA7}">
      <dgm:prSet/>
      <dgm:spPr/>
      <dgm:t>
        <a:bodyPr/>
        <a:lstStyle/>
        <a:p>
          <a:endParaRPr lang="en-US"/>
        </a:p>
      </dgm:t>
    </dgm:pt>
    <dgm:pt modelId="{4322E8D9-D53F-463D-8718-DC40AC35995A}" type="sibTrans" cxnId="{7EEE4CC0-56F6-4201-8125-6D38A729AAA7}">
      <dgm:prSet/>
      <dgm:spPr/>
      <dgm:t>
        <a:bodyPr/>
        <a:lstStyle/>
        <a:p>
          <a:endParaRPr lang="en-US"/>
        </a:p>
      </dgm:t>
    </dgm:pt>
    <dgm:pt modelId="{9454C00F-0674-40BC-881A-5A75B5DC83C2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CF637E65-B235-4A2A-A4D3-1650845C43A4}" type="parTrans" cxnId="{AB62A3F2-C396-4F54-8AFA-4AAE2DBD9BAC}">
      <dgm:prSet/>
      <dgm:spPr/>
      <dgm:t>
        <a:bodyPr/>
        <a:lstStyle/>
        <a:p>
          <a:endParaRPr lang="en-US"/>
        </a:p>
      </dgm:t>
    </dgm:pt>
    <dgm:pt modelId="{5841E6A2-C7F5-4D1F-8199-41725132D54D}" type="sibTrans" cxnId="{AB62A3F2-C396-4F54-8AFA-4AAE2DBD9BAC}">
      <dgm:prSet/>
      <dgm:spPr/>
      <dgm:t>
        <a:bodyPr/>
        <a:lstStyle/>
        <a:p>
          <a:endParaRPr lang="en-US"/>
        </a:p>
      </dgm:t>
    </dgm:pt>
    <dgm:pt modelId="{551B6647-5302-419D-ABC9-7D21E3F58DB6}">
      <dgm:prSet phldrT="[Text]"/>
      <dgm:spPr/>
      <dgm:t>
        <a:bodyPr/>
        <a:lstStyle/>
        <a:p>
          <a:r>
            <a:rPr lang="en-US" dirty="0" smtClean="0"/>
            <a:t>Energy</a:t>
          </a:r>
          <a:endParaRPr lang="en-US" dirty="0"/>
        </a:p>
      </dgm:t>
    </dgm:pt>
    <dgm:pt modelId="{F2A7CA7D-9CA2-4A18-918A-7D9B62E2AA99}" type="parTrans" cxnId="{1A3B39B6-71AF-4E79-BBA2-86DD8AF29B72}">
      <dgm:prSet/>
      <dgm:spPr/>
      <dgm:t>
        <a:bodyPr/>
        <a:lstStyle/>
        <a:p>
          <a:endParaRPr lang="en-US"/>
        </a:p>
      </dgm:t>
    </dgm:pt>
    <dgm:pt modelId="{2AC309F9-BB15-4B2F-B330-A5C536C8F0DA}" type="sibTrans" cxnId="{1A3B39B6-71AF-4E79-BBA2-86DD8AF29B72}">
      <dgm:prSet/>
      <dgm:spPr/>
      <dgm:t>
        <a:bodyPr/>
        <a:lstStyle/>
        <a:p>
          <a:endParaRPr lang="en-US"/>
        </a:p>
      </dgm:t>
    </dgm:pt>
    <dgm:pt modelId="{C7684FEE-758E-4DA8-BB4C-D15EF79E9C53}">
      <dgm:prSet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AC29A41C-3029-45D2-899E-EC8D659B5688}" type="parTrans" cxnId="{622E90FD-A40D-4BE9-B79A-806689CD6D6E}">
      <dgm:prSet/>
      <dgm:spPr/>
      <dgm:t>
        <a:bodyPr/>
        <a:lstStyle/>
        <a:p>
          <a:endParaRPr lang="en-US"/>
        </a:p>
      </dgm:t>
    </dgm:pt>
    <dgm:pt modelId="{9FD9B5F8-6EAC-48DF-8454-E0CF673CC807}" type="sibTrans" cxnId="{622E90FD-A40D-4BE9-B79A-806689CD6D6E}">
      <dgm:prSet/>
      <dgm:spPr/>
      <dgm:t>
        <a:bodyPr/>
        <a:lstStyle/>
        <a:p>
          <a:endParaRPr lang="en-US"/>
        </a:p>
      </dgm:t>
    </dgm:pt>
    <dgm:pt modelId="{D5AA9319-CE01-4828-B473-20D9CE3ECC04}">
      <dgm:prSet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CCF7E26F-F3F5-4642-ABA3-141727318675}" type="parTrans" cxnId="{4AA292C6-9948-4E1D-9C90-D50109E7E53A}">
      <dgm:prSet/>
      <dgm:spPr/>
      <dgm:t>
        <a:bodyPr/>
        <a:lstStyle/>
        <a:p>
          <a:endParaRPr lang="en-US"/>
        </a:p>
      </dgm:t>
    </dgm:pt>
    <dgm:pt modelId="{6B92E3AF-70E8-4F63-913B-72CF936A9BDC}" type="sibTrans" cxnId="{4AA292C6-9948-4E1D-9C90-D50109E7E53A}">
      <dgm:prSet/>
      <dgm:spPr/>
      <dgm:t>
        <a:bodyPr/>
        <a:lstStyle/>
        <a:p>
          <a:endParaRPr lang="en-US"/>
        </a:p>
      </dgm:t>
    </dgm:pt>
    <dgm:pt modelId="{2F3FD398-E6CA-451A-9F15-E3CE5BE1A7B0}" type="pres">
      <dgm:prSet presAssocID="{D75C7DF6-ABA3-4617-9C44-FD6057C7FB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DDAE2-4358-4297-81D9-503AB35EFC70}" type="pres">
      <dgm:prSet presAssocID="{C99F43E3-7005-46CE-8B97-2E2BBA4348C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16BDE-6007-4617-8A39-DB63D825C827}" type="pres">
      <dgm:prSet presAssocID="{3E0241A2-1AB2-46D9-BA86-9C9DF26E1294}" presName="sibTrans" presStyleCnt="0"/>
      <dgm:spPr/>
      <dgm:t>
        <a:bodyPr/>
        <a:lstStyle/>
        <a:p>
          <a:endParaRPr lang="en-US"/>
        </a:p>
      </dgm:t>
    </dgm:pt>
    <dgm:pt modelId="{F452AEC5-DEE2-4AAB-9CEB-671D50C39F38}" type="pres">
      <dgm:prSet presAssocID="{D474091D-E761-4615-9336-8F01A86A31C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E0DBF-B268-4CE7-82BC-CA6C13E74C01}" type="pres">
      <dgm:prSet presAssocID="{E0367DFB-3AAA-42E5-A64F-8CB34FCC73B0}" presName="sibTrans" presStyleCnt="0"/>
      <dgm:spPr/>
      <dgm:t>
        <a:bodyPr/>
        <a:lstStyle/>
        <a:p>
          <a:endParaRPr lang="en-US"/>
        </a:p>
      </dgm:t>
    </dgm:pt>
    <dgm:pt modelId="{D011E3A6-D010-456B-9C3C-2BFAA7AA89F7}" type="pres">
      <dgm:prSet presAssocID="{E20860D0-01E1-405F-95A6-A868C004919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BDE1A-B347-45EE-8B02-309938AFEA66}" type="pres">
      <dgm:prSet presAssocID="{4322E8D9-D53F-463D-8718-DC40AC35995A}" presName="sibTrans" presStyleCnt="0"/>
      <dgm:spPr/>
      <dgm:t>
        <a:bodyPr/>
        <a:lstStyle/>
        <a:p>
          <a:endParaRPr lang="en-US"/>
        </a:p>
      </dgm:t>
    </dgm:pt>
    <dgm:pt modelId="{0AC606B3-2BF5-4D2E-A287-E9A0E3E6B13C}" type="pres">
      <dgm:prSet presAssocID="{9454C00F-0674-40BC-881A-5A75B5DC83C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D053A-9A12-4A07-AEA6-B132D93601F9}" type="pres">
      <dgm:prSet presAssocID="{5841E6A2-C7F5-4D1F-8199-41725132D54D}" presName="sibTrans" presStyleCnt="0"/>
      <dgm:spPr/>
      <dgm:t>
        <a:bodyPr/>
        <a:lstStyle/>
        <a:p>
          <a:endParaRPr lang="en-US"/>
        </a:p>
      </dgm:t>
    </dgm:pt>
    <dgm:pt modelId="{F422E02D-87FB-4A92-9287-E19C978C9AF1}" type="pres">
      <dgm:prSet presAssocID="{551B6647-5302-419D-ABC9-7D21E3F58DB6}" presName="node" presStyleLbl="node1" presStyleIdx="4" presStyleCnt="7" custLinFactNeighborX="-103" custLinFactNeighborY="-4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13075-8F71-41B4-853B-397170C0AC51}" type="pres">
      <dgm:prSet presAssocID="{2AC309F9-BB15-4B2F-B330-A5C536C8F0DA}" presName="sibTrans" presStyleCnt="0"/>
      <dgm:spPr/>
      <dgm:t>
        <a:bodyPr/>
        <a:lstStyle/>
        <a:p>
          <a:endParaRPr lang="en-US"/>
        </a:p>
      </dgm:t>
    </dgm:pt>
    <dgm:pt modelId="{166B7A18-CFFA-42E4-B51A-1B91805DEDA7}" type="pres">
      <dgm:prSet presAssocID="{C7684FEE-758E-4DA8-BB4C-D15EF79E9C5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65747-C983-43CB-BF51-0A669D5A07AD}" type="pres">
      <dgm:prSet presAssocID="{9FD9B5F8-6EAC-48DF-8454-E0CF673CC807}" presName="sibTrans" presStyleCnt="0"/>
      <dgm:spPr/>
      <dgm:t>
        <a:bodyPr/>
        <a:lstStyle/>
        <a:p>
          <a:endParaRPr lang="en-US"/>
        </a:p>
      </dgm:t>
    </dgm:pt>
    <dgm:pt modelId="{FCD2D3D0-EEF7-4BEF-9AF7-D09CCDAAD649}" type="pres">
      <dgm:prSet presAssocID="{D5AA9319-CE01-4828-B473-20D9CE3ECC0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D9491-ED11-4034-9879-C1BCD4A383BD}" type="presOf" srcId="{C7684FEE-758E-4DA8-BB4C-D15EF79E9C53}" destId="{166B7A18-CFFA-42E4-B51A-1B91805DEDA7}" srcOrd="0" destOrd="0" presId="urn:microsoft.com/office/officeart/2005/8/layout/default"/>
    <dgm:cxn modelId="{EBED5197-F933-4F5E-A3F7-C2AC7F432A5B}" srcId="{D75C7DF6-ABA3-4617-9C44-FD6057C7FB88}" destId="{C99F43E3-7005-46CE-8B97-2E2BBA4348CF}" srcOrd="0" destOrd="0" parTransId="{857FAADE-37CC-42E2-AF5D-DE0848BF77B8}" sibTransId="{3E0241A2-1AB2-46D9-BA86-9C9DF26E1294}"/>
    <dgm:cxn modelId="{4AA292C6-9948-4E1D-9C90-D50109E7E53A}" srcId="{D75C7DF6-ABA3-4617-9C44-FD6057C7FB88}" destId="{D5AA9319-CE01-4828-B473-20D9CE3ECC04}" srcOrd="6" destOrd="0" parTransId="{CCF7E26F-F3F5-4642-ABA3-141727318675}" sibTransId="{6B92E3AF-70E8-4F63-913B-72CF936A9BDC}"/>
    <dgm:cxn modelId="{8A07601A-F532-48FC-B9C0-2B1C70091E44}" type="presOf" srcId="{D474091D-E761-4615-9336-8F01A86A31CE}" destId="{F452AEC5-DEE2-4AAB-9CEB-671D50C39F38}" srcOrd="0" destOrd="0" presId="urn:microsoft.com/office/officeart/2005/8/layout/default"/>
    <dgm:cxn modelId="{622E90FD-A40D-4BE9-B79A-806689CD6D6E}" srcId="{D75C7DF6-ABA3-4617-9C44-FD6057C7FB88}" destId="{C7684FEE-758E-4DA8-BB4C-D15EF79E9C53}" srcOrd="5" destOrd="0" parTransId="{AC29A41C-3029-45D2-899E-EC8D659B5688}" sibTransId="{9FD9B5F8-6EAC-48DF-8454-E0CF673CC807}"/>
    <dgm:cxn modelId="{1A3B39B6-71AF-4E79-BBA2-86DD8AF29B72}" srcId="{D75C7DF6-ABA3-4617-9C44-FD6057C7FB88}" destId="{551B6647-5302-419D-ABC9-7D21E3F58DB6}" srcOrd="4" destOrd="0" parTransId="{F2A7CA7D-9CA2-4A18-918A-7D9B62E2AA99}" sibTransId="{2AC309F9-BB15-4B2F-B330-A5C536C8F0DA}"/>
    <dgm:cxn modelId="{5092EF4C-B472-4645-AF38-A2D740BDB9A9}" type="presOf" srcId="{C99F43E3-7005-46CE-8B97-2E2BBA4348CF}" destId="{3C5DDAE2-4358-4297-81D9-503AB35EFC70}" srcOrd="0" destOrd="0" presId="urn:microsoft.com/office/officeart/2005/8/layout/default"/>
    <dgm:cxn modelId="{AB62A3F2-C396-4F54-8AFA-4AAE2DBD9BAC}" srcId="{D75C7DF6-ABA3-4617-9C44-FD6057C7FB88}" destId="{9454C00F-0674-40BC-881A-5A75B5DC83C2}" srcOrd="3" destOrd="0" parTransId="{CF637E65-B235-4A2A-A4D3-1650845C43A4}" sibTransId="{5841E6A2-C7F5-4D1F-8199-41725132D54D}"/>
    <dgm:cxn modelId="{5BC83A13-CDA9-4978-836D-67DE61021F8A}" type="presOf" srcId="{D75C7DF6-ABA3-4617-9C44-FD6057C7FB88}" destId="{2F3FD398-E6CA-451A-9F15-E3CE5BE1A7B0}" srcOrd="0" destOrd="0" presId="urn:microsoft.com/office/officeart/2005/8/layout/default"/>
    <dgm:cxn modelId="{A53C7862-8539-49B7-A994-AD53816FF70D}" type="presOf" srcId="{9454C00F-0674-40BC-881A-5A75B5DC83C2}" destId="{0AC606B3-2BF5-4D2E-A287-E9A0E3E6B13C}" srcOrd="0" destOrd="0" presId="urn:microsoft.com/office/officeart/2005/8/layout/default"/>
    <dgm:cxn modelId="{7EEE4CC0-56F6-4201-8125-6D38A729AAA7}" srcId="{D75C7DF6-ABA3-4617-9C44-FD6057C7FB88}" destId="{E20860D0-01E1-405F-95A6-A868C0049194}" srcOrd="2" destOrd="0" parTransId="{BF31C201-C056-4B00-932C-03E264A89EDF}" sibTransId="{4322E8D9-D53F-463D-8718-DC40AC35995A}"/>
    <dgm:cxn modelId="{06F8857C-5AEE-43A9-9B4B-41C51C11A33F}" srcId="{D75C7DF6-ABA3-4617-9C44-FD6057C7FB88}" destId="{D474091D-E761-4615-9336-8F01A86A31CE}" srcOrd="1" destOrd="0" parTransId="{E37252CF-1622-43EA-80EE-C56616378E48}" sibTransId="{E0367DFB-3AAA-42E5-A64F-8CB34FCC73B0}"/>
    <dgm:cxn modelId="{D97F4441-A727-4CE6-811B-7AE18BE2C1E9}" type="presOf" srcId="{E20860D0-01E1-405F-95A6-A868C0049194}" destId="{D011E3A6-D010-456B-9C3C-2BFAA7AA89F7}" srcOrd="0" destOrd="0" presId="urn:microsoft.com/office/officeart/2005/8/layout/default"/>
    <dgm:cxn modelId="{6F577B5F-AF70-4558-B1E8-97D5AAF645B0}" type="presOf" srcId="{551B6647-5302-419D-ABC9-7D21E3F58DB6}" destId="{F422E02D-87FB-4A92-9287-E19C978C9AF1}" srcOrd="0" destOrd="0" presId="urn:microsoft.com/office/officeart/2005/8/layout/default"/>
    <dgm:cxn modelId="{9B85A937-2036-490C-89BB-7D493DB32C5C}" type="presOf" srcId="{D5AA9319-CE01-4828-B473-20D9CE3ECC04}" destId="{FCD2D3D0-EEF7-4BEF-9AF7-D09CCDAAD649}" srcOrd="0" destOrd="0" presId="urn:microsoft.com/office/officeart/2005/8/layout/default"/>
    <dgm:cxn modelId="{4C5E3080-25E5-4C3D-9451-49ACCA70E096}" type="presParOf" srcId="{2F3FD398-E6CA-451A-9F15-E3CE5BE1A7B0}" destId="{3C5DDAE2-4358-4297-81D9-503AB35EFC70}" srcOrd="0" destOrd="0" presId="urn:microsoft.com/office/officeart/2005/8/layout/default"/>
    <dgm:cxn modelId="{4107986A-F462-43F4-B8CF-C1B2FC2BD972}" type="presParOf" srcId="{2F3FD398-E6CA-451A-9F15-E3CE5BE1A7B0}" destId="{C8D16BDE-6007-4617-8A39-DB63D825C827}" srcOrd="1" destOrd="0" presId="urn:microsoft.com/office/officeart/2005/8/layout/default"/>
    <dgm:cxn modelId="{E6DDE21B-EE5A-4B11-8A87-9CFFA695F749}" type="presParOf" srcId="{2F3FD398-E6CA-451A-9F15-E3CE5BE1A7B0}" destId="{F452AEC5-DEE2-4AAB-9CEB-671D50C39F38}" srcOrd="2" destOrd="0" presId="urn:microsoft.com/office/officeart/2005/8/layout/default"/>
    <dgm:cxn modelId="{78AE334E-111B-4F48-BFB6-1A62CFF90AFD}" type="presParOf" srcId="{2F3FD398-E6CA-451A-9F15-E3CE5BE1A7B0}" destId="{BFEE0DBF-B268-4CE7-82BC-CA6C13E74C01}" srcOrd="3" destOrd="0" presId="urn:microsoft.com/office/officeart/2005/8/layout/default"/>
    <dgm:cxn modelId="{DBCADCEC-914F-4D5C-BF5B-F7B948F0C536}" type="presParOf" srcId="{2F3FD398-E6CA-451A-9F15-E3CE5BE1A7B0}" destId="{D011E3A6-D010-456B-9C3C-2BFAA7AA89F7}" srcOrd="4" destOrd="0" presId="urn:microsoft.com/office/officeart/2005/8/layout/default"/>
    <dgm:cxn modelId="{6F7281C5-E4BA-4E0F-8FB9-81F218840DA1}" type="presParOf" srcId="{2F3FD398-E6CA-451A-9F15-E3CE5BE1A7B0}" destId="{0F6BDE1A-B347-45EE-8B02-309938AFEA66}" srcOrd="5" destOrd="0" presId="urn:microsoft.com/office/officeart/2005/8/layout/default"/>
    <dgm:cxn modelId="{74EAC465-5668-4E04-A61C-40291D1618BA}" type="presParOf" srcId="{2F3FD398-E6CA-451A-9F15-E3CE5BE1A7B0}" destId="{0AC606B3-2BF5-4D2E-A287-E9A0E3E6B13C}" srcOrd="6" destOrd="0" presId="urn:microsoft.com/office/officeart/2005/8/layout/default"/>
    <dgm:cxn modelId="{D16BF05E-8A24-401E-9BC8-AED3B4A87157}" type="presParOf" srcId="{2F3FD398-E6CA-451A-9F15-E3CE5BE1A7B0}" destId="{3C6D053A-9A12-4A07-AEA6-B132D93601F9}" srcOrd="7" destOrd="0" presId="urn:microsoft.com/office/officeart/2005/8/layout/default"/>
    <dgm:cxn modelId="{00DC357E-29F8-4398-AF8B-DB8A5F04E221}" type="presParOf" srcId="{2F3FD398-E6CA-451A-9F15-E3CE5BE1A7B0}" destId="{F422E02D-87FB-4A92-9287-E19C978C9AF1}" srcOrd="8" destOrd="0" presId="urn:microsoft.com/office/officeart/2005/8/layout/default"/>
    <dgm:cxn modelId="{6E62855B-C865-4610-A020-131BB1F87FC9}" type="presParOf" srcId="{2F3FD398-E6CA-451A-9F15-E3CE5BE1A7B0}" destId="{A2D13075-8F71-41B4-853B-397170C0AC51}" srcOrd="9" destOrd="0" presId="urn:microsoft.com/office/officeart/2005/8/layout/default"/>
    <dgm:cxn modelId="{CEC3DAF6-DCF6-4CD9-8F33-66EAE979AE72}" type="presParOf" srcId="{2F3FD398-E6CA-451A-9F15-E3CE5BE1A7B0}" destId="{166B7A18-CFFA-42E4-B51A-1B91805DEDA7}" srcOrd="10" destOrd="0" presId="urn:microsoft.com/office/officeart/2005/8/layout/default"/>
    <dgm:cxn modelId="{BFC6D5C5-2A66-4D50-A0C5-F2A2514207C8}" type="presParOf" srcId="{2F3FD398-E6CA-451A-9F15-E3CE5BE1A7B0}" destId="{37B65747-C983-43CB-BF51-0A669D5A07AD}" srcOrd="11" destOrd="0" presId="urn:microsoft.com/office/officeart/2005/8/layout/default"/>
    <dgm:cxn modelId="{84E3E24F-E0D1-4E49-A902-791B4DC50414}" type="presParOf" srcId="{2F3FD398-E6CA-451A-9F15-E3CE5BE1A7B0}" destId="{FCD2D3D0-EEF7-4BEF-9AF7-D09CCDAAD64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FE0F24-A8C2-4EC8-93C6-A8BAE800211D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1630D2-745D-46DB-8D59-94BAF7734182}">
      <dgm:prSet phldrT="[Text]"/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A086B667-EBB7-4109-97CA-9B674BC768AF}" type="parTrans" cxnId="{B328A715-0590-4B27-A12E-60117640EDA8}">
      <dgm:prSet/>
      <dgm:spPr/>
      <dgm:t>
        <a:bodyPr/>
        <a:lstStyle/>
        <a:p>
          <a:endParaRPr lang="en-US"/>
        </a:p>
      </dgm:t>
    </dgm:pt>
    <dgm:pt modelId="{1C09E31B-63DF-4409-A3EB-3605A172C708}" type="sibTrans" cxnId="{B328A715-0590-4B27-A12E-60117640EDA8}">
      <dgm:prSet/>
      <dgm:spPr/>
      <dgm:t>
        <a:bodyPr/>
        <a:lstStyle/>
        <a:p>
          <a:endParaRPr lang="en-US"/>
        </a:p>
      </dgm:t>
    </dgm:pt>
    <dgm:pt modelId="{995FA418-6D4C-47EE-B65E-C6D49817A6E5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E9E2C497-90C4-4BDC-AB4C-7C34362F00DA}" type="parTrans" cxnId="{DC141FBA-C782-481E-8EC2-060E337FD822}">
      <dgm:prSet/>
      <dgm:spPr/>
      <dgm:t>
        <a:bodyPr/>
        <a:lstStyle/>
        <a:p>
          <a:endParaRPr lang="en-US"/>
        </a:p>
      </dgm:t>
    </dgm:pt>
    <dgm:pt modelId="{D527ECA2-1B7B-4FB9-9E84-493DB452A58B}" type="sibTrans" cxnId="{DC141FBA-C782-481E-8EC2-060E337FD822}">
      <dgm:prSet/>
      <dgm:spPr/>
      <dgm:t>
        <a:bodyPr/>
        <a:lstStyle/>
        <a:p>
          <a:endParaRPr lang="en-US"/>
        </a:p>
      </dgm:t>
    </dgm:pt>
    <dgm:pt modelId="{A4584DA7-7609-4107-93C6-B31BA1AD3469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5EF355B9-98D6-4138-B687-5043C5E35DEC}" type="parTrans" cxnId="{6C33C1F2-14B7-41DB-B91B-404FFDF98A93}">
      <dgm:prSet/>
      <dgm:spPr/>
      <dgm:t>
        <a:bodyPr/>
        <a:lstStyle/>
        <a:p>
          <a:endParaRPr lang="en-US"/>
        </a:p>
      </dgm:t>
    </dgm:pt>
    <dgm:pt modelId="{BC5B64D4-005A-4B1B-ABB4-7717B4DB1924}" type="sibTrans" cxnId="{6C33C1F2-14B7-41DB-B91B-404FFDF98A93}">
      <dgm:prSet/>
      <dgm:spPr/>
      <dgm:t>
        <a:bodyPr/>
        <a:lstStyle/>
        <a:p>
          <a:endParaRPr lang="en-US"/>
        </a:p>
      </dgm:t>
    </dgm:pt>
    <dgm:pt modelId="{55FC8C67-CE27-4330-BD63-52B6571CA226}">
      <dgm:prSet/>
      <dgm:spPr/>
      <dgm:t>
        <a:bodyPr/>
        <a:lstStyle/>
        <a:p>
          <a:r>
            <a:rPr lang="en-US" dirty="0" smtClean="0"/>
            <a:t>Feedback</a:t>
          </a:r>
          <a:endParaRPr lang="en-US" dirty="0"/>
        </a:p>
      </dgm:t>
    </dgm:pt>
    <dgm:pt modelId="{CAB3D56B-3A4A-444F-83FB-2558D22BE51A}" type="parTrans" cxnId="{322BD1C7-64F8-41CF-804E-565FA4271802}">
      <dgm:prSet/>
      <dgm:spPr/>
      <dgm:t>
        <a:bodyPr/>
        <a:lstStyle/>
        <a:p>
          <a:endParaRPr lang="en-US"/>
        </a:p>
      </dgm:t>
    </dgm:pt>
    <dgm:pt modelId="{EDA55EC1-FE56-43E4-8B43-1979DD1CE6CC}" type="sibTrans" cxnId="{322BD1C7-64F8-41CF-804E-565FA4271802}">
      <dgm:prSet/>
      <dgm:spPr/>
      <dgm:t>
        <a:bodyPr/>
        <a:lstStyle/>
        <a:p>
          <a:endParaRPr lang="en-US"/>
        </a:p>
      </dgm:t>
    </dgm:pt>
    <dgm:pt modelId="{F27CDFD8-BFBE-49C9-8A73-6927692C1BA1}" type="pres">
      <dgm:prSet presAssocID="{FCFE0F24-A8C2-4EC8-93C6-A8BAE80021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7C6D3-93D3-496A-B85D-BC47DC6FA321}" type="pres">
      <dgm:prSet presAssocID="{6E1630D2-745D-46DB-8D59-94BAF77341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A4B7D-ACB8-4787-88E1-7B35D7436547}" type="pres">
      <dgm:prSet presAssocID="{1C09E31B-63DF-4409-A3EB-3605A172C70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52D1E3B-075D-430F-86DD-EC8778A525A2}" type="pres">
      <dgm:prSet presAssocID="{1C09E31B-63DF-4409-A3EB-3605A172C7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FA3AB53-93C8-46AB-9551-DFA75E4CC53D}" type="pres">
      <dgm:prSet presAssocID="{995FA418-6D4C-47EE-B65E-C6D49817A6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84196-1C28-4FD3-8D4C-4464481B0D50}" type="pres">
      <dgm:prSet presAssocID="{D527ECA2-1B7B-4FB9-9E84-493DB452A58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2346BF4-E090-4FF4-8E94-0FCE3024E26D}" type="pres">
      <dgm:prSet presAssocID="{D527ECA2-1B7B-4FB9-9E84-493DB452A58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FCAF3A0-BB18-44AB-83FD-C571EC1E67AE}" type="pres">
      <dgm:prSet presAssocID="{A4584DA7-7609-4107-93C6-B31BA1AD34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F2471-A44E-4C9C-9D73-B12A18F97DFA}" type="pres">
      <dgm:prSet presAssocID="{BC5B64D4-005A-4B1B-ABB4-7717B4DB192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D5AFF6D-9D47-4FDB-820D-91BDE734ED9F}" type="pres">
      <dgm:prSet presAssocID="{BC5B64D4-005A-4B1B-ABB4-7717B4DB192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D5DF539-9CBE-4046-91C8-590B2A2B6CE1}" type="pres">
      <dgm:prSet presAssocID="{55FC8C67-CE27-4330-BD63-52B6571CA226}" presName="node" presStyleLbl="node1" presStyleIdx="3" presStyleCnt="4" custLinFactX="-197103" custLinFactY="9095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606805-32AC-48B5-AE21-7ECC287B50AA}" type="presOf" srcId="{BC5B64D4-005A-4B1B-ABB4-7717B4DB1924}" destId="{9F9F2471-A44E-4C9C-9D73-B12A18F97DFA}" srcOrd="0" destOrd="0" presId="urn:microsoft.com/office/officeart/2005/8/layout/process1"/>
    <dgm:cxn modelId="{B328A715-0590-4B27-A12E-60117640EDA8}" srcId="{FCFE0F24-A8C2-4EC8-93C6-A8BAE800211D}" destId="{6E1630D2-745D-46DB-8D59-94BAF7734182}" srcOrd="0" destOrd="0" parTransId="{A086B667-EBB7-4109-97CA-9B674BC768AF}" sibTransId="{1C09E31B-63DF-4409-A3EB-3605A172C708}"/>
    <dgm:cxn modelId="{2D78290C-27FF-418D-92AE-1F55BA9FE87A}" type="presOf" srcId="{D527ECA2-1B7B-4FB9-9E84-493DB452A58B}" destId="{E8184196-1C28-4FD3-8D4C-4464481B0D50}" srcOrd="0" destOrd="0" presId="urn:microsoft.com/office/officeart/2005/8/layout/process1"/>
    <dgm:cxn modelId="{A6703407-D919-4B0F-B49B-BD1EA5907A76}" type="presOf" srcId="{D527ECA2-1B7B-4FB9-9E84-493DB452A58B}" destId="{F2346BF4-E090-4FF4-8E94-0FCE3024E26D}" srcOrd="1" destOrd="0" presId="urn:microsoft.com/office/officeart/2005/8/layout/process1"/>
    <dgm:cxn modelId="{6C33C1F2-14B7-41DB-B91B-404FFDF98A93}" srcId="{FCFE0F24-A8C2-4EC8-93C6-A8BAE800211D}" destId="{A4584DA7-7609-4107-93C6-B31BA1AD3469}" srcOrd="2" destOrd="0" parTransId="{5EF355B9-98D6-4138-B687-5043C5E35DEC}" sibTransId="{BC5B64D4-005A-4B1B-ABB4-7717B4DB1924}"/>
    <dgm:cxn modelId="{C96A7639-FE93-4C6E-9CC1-2E99F63778E4}" type="presOf" srcId="{995FA418-6D4C-47EE-B65E-C6D49817A6E5}" destId="{2FA3AB53-93C8-46AB-9551-DFA75E4CC53D}" srcOrd="0" destOrd="0" presId="urn:microsoft.com/office/officeart/2005/8/layout/process1"/>
    <dgm:cxn modelId="{6685FDCD-F0FD-4F9C-B37D-F6836AE5EBBB}" type="presOf" srcId="{1C09E31B-63DF-4409-A3EB-3605A172C708}" destId="{F52D1E3B-075D-430F-86DD-EC8778A525A2}" srcOrd="1" destOrd="0" presId="urn:microsoft.com/office/officeart/2005/8/layout/process1"/>
    <dgm:cxn modelId="{322BD1C7-64F8-41CF-804E-565FA4271802}" srcId="{FCFE0F24-A8C2-4EC8-93C6-A8BAE800211D}" destId="{55FC8C67-CE27-4330-BD63-52B6571CA226}" srcOrd="3" destOrd="0" parTransId="{CAB3D56B-3A4A-444F-83FB-2558D22BE51A}" sibTransId="{EDA55EC1-FE56-43E4-8B43-1979DD1CE6CC}"/>
    <dgm:cxn modelId="{5601FE92-EB42-49EB-8A72-1653DBB95FB0}" type="presOf" srcId="{BC5B64D4-005A-4B1B-ABB4-7717B4DB1924}" destId="{7D5AFF6D-9D47-4FDB-820D-91BDE734ED9F}" srcOrd="1" destOrd="0" presId="urn:microsoft.com/office/officeart/2005/8/layout/process1"/>
    <dgm:cxn modelId="{E6F4017B-80DD-4411-A69A-EC3E2631ED39}" type="presOf" srcId="{6E1630D2-745D-46DB-8D59-94BAF7734182}" destId="{AB77C6D3-93D3-496A-B85D-BC47DC6FA321}" srcOrd="0" destOrd="0" presId="urn:microsoft.com/office/officeart/2005/8/layout/process1"/>
    <dgm:cxn modelId="{810EF31F-0078-41FC-945C-C8E51D4EE1D9}" type="presOf" srcId="{1C09E31B-63DF-4409-A3EB-3605A172C708}" destId="{2BAA4B7D-ACB8-4787-88E1-7B35D7436547}" srcOrd="0" destOrd="0" presId="urn:microsoft.com/office/officeart/2005/8/layout/process1"/>
    <dgm:cxn modelId="{D35FA9DA-5E73-4D3D-9BC2-142998367A17}" type="presOf" srcId="{A4584DA7-7609-4107-93C6-B31BA1AD3469}" destId="{FFCAF3A0-BB18-44AB-83FD-C571EC1E67AE}" srcOrd="0" destOrd="0" presId="urn:microsoft.com/office/officeart/2005/8/layout/process1"/>
    <dgm:cxn modelId="{DC141FBA-C782-481E-8EC2-060E337FD822}" srcId="{FCFE0F24-A8C2-4EC8-93C6-A8BAE800211D}" destId="{995FA418-6D4C-47EE-B65E-C6D49817A6E5}" srcOrd="1" destOrd="0" parTransId="{E9E2C497-90C4-4BDC-AB4C-7C34362F00DA}" sibTransId="{D527ECA2-1B7B-4FB9-9E84-493DB452A58B}"/>
    <dgm:cxn modelId="{C47C83D0-27EA-4453-ACE8-CBEEF326783B}" type="presOf" srcId="{FCFE0F24-A8C2-4EC8-93C6-A8BAE800211D}" destId="{F27CDFD8-BFBE-49C9-8A73-6927692C1BA1}" srcOrd="0" destOrd="0" presId="urn:microsoft.com/office/officeart/2005/8/layout/process1"/>
    <dgm:cxn modelId="{9230092D-42A7-4A8C-957E-7410E7608969}" type="presOf" srcId="{55FC8C67-CE27-4330-BD63-52B6571CA226}" destId="{5D5DF539-9CBE-4046-91C8-590B2A2B6CE1}" srcOrd="0" destOrd="0" presId="urn:microsoft.com/office/officeart/2005/8/layout/process1"/>
    <dgm:cxn modelId="{077DD4E5-9CCA-414C-B4D9-5916A424D3A1}" type="presParOf" srcId="{F27CDFD8-BFBE-49C9-8A73-6927692C1BA1}" destId="{AB77C6D3-93D3-496A-B85D-BC47DC6FA321}" srcOrd="0" destOrd="0" presId="urn:microsoft.com/office/officeart/2005/8/layout/process1"/>
    <dgm:cxn modelId="{7F2ED79C-5593-423B-87F2-51FD2EE1215C}" type="presParOf" srcId="{F27CDFD8-BFBE-49C9-8A73-6927692C1BA1}" destId="{2BAA4B7D-ACB8-4787-88E1-7B35D7436547}" srcOrd="1" destOrd="0" presId="urn:microsoft.com/office/officeart/2005/8/layout/process1"/>
    <dgm:cxn modelId="{5483FE82-F386-49E0-A425-E12FF119CC41}" type="presParOf" srcId="{2BAA4B7D-ACB8-4787-88E1-7B35D7436547}" destId="{F52D1E3B-075D-430F-86DD-EC8778A525A2}" srcOrd="0" destOrd="0" presId="urn:microsoft.com/office/officeart/2005/8/layout/process1"/>
    <dgm:cxn modelId="{DC81AF8F-1C62-4126-AD99-5C73D0AD3BB2}" type="presParOf" srcId="{F27CDFD8-BFBE-49C9-8A73-6927692C1BA1}" destId="{2FA3AB53-93C8-46AB-9551-DFA75E4CC53D}" srcOrd="2" destOrd="0" presId="urn:microsoft.com/office/officeart/2005/8/layout/process1"/>
    <dgm:cxn modelId="{045B3C21-C6C0-4D78-B6F6-AFBFE55950F4}" type="presParOf" srcId="{F27CDFD8-BFBE-49C9-8A73-6927692C1BA1}" destId="{E8184196-1C28-4FD3-8D4C-4464481B0D50}" srcOrd="3" destOrd="0" presId="urn:microsoft.com/office/officeart/2005/8/layout/process1"/>
    <dgm:cxn modelId="{82C26B12-6B2F-4530-95D5-5C95E48240B6}" type="presParOf" srcId="{E8184196-1C28-4FD3-8D4C-4464481B0D50}" destId="{F2346BF4-E090-4FF4-8E94-0FCE3024E26D}" srcOrd="0" destOrd="0" presId="urn:microsoft.com/office/officeart/2005/8/layout/process1"/>
    <dgm:cxn modelId="{3860601E-B4FF-47EB-BC7B-40BA5FE518E9}" type="presParOf" srcId="{F27CDFD8-BFBE-49C9-8A73-6927692C1BA1}" destId="{FFCAF3A0-BB18-44AB-83FD-C571EC1E67AE}" srcOrd="4" destOrd="0" presId="urn:microsoft.com/office/officeart/2005/8/layout/process1"/>
    <dgm:cxn modelId="{AA743F4C-5B53-4D4D-ADF7-5416902FF2DD}" type="presParOf" srcId="{F27CDFD8-BFBE-49C9-8A73-6927692C1BA1}" destId="{9F9F2471-A44E-4C9C-9D73-B12A18F97DFA}" srcOrd="5" destOrd="0" presId="urn:microsoft.com/office/officeart/2005/8/layout/process1"/>
    <dgm:cxn modelId="{E1717A14-3CE3-4D5F-BA7F-AA82DF06C310}" type="presParOf" srcId="{9F9F2471-A44E-4C9C-9D73-B12A18F97DFA}" destId="{7D5AFF6D-9D47-4FDB-820D-91BDE734ED9F}" srcOrd="0" destOrd="0" presId="urn:microsoft.com/office/officeart/2005/8/layout/process1"/>
    <dgm:cxn modelId="{6984E2F9-4E55-4F65-9CB7-A9024465C21F}" type="presParOf" srcId="{F27CDFD8-BFBE-49C9-8A73-6927692C1BA1}" destId="{5D5DF539-9CBE-4046-91C8-590B2A2B6CE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7C6D3-93D3-496A-B85D-BC47DC6FA321}">
      <dsp:nvSpPr>
        <dsp:cNvPr id="0" name=""/>
        <dsp:cNvSpPr/>
      </dsp:nvSpPr>
      <dsp:spPr>
        <a:xfrm>
          <a:off x="3248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Input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205" y="2062704"/>
        <a:ext cx="1370259" cy="802190"/>
      </dsp:txXfrm>
    </dsp:sp>
    <dsp:sp modelId="{2BAA4B7D-ACB8-4787-88E1-7B35D7436547}">
      <dsp:nvSpPr>
        <dsp:cNvPr id="0" name=""/>
        <dsp:cNvSpPr/>
      </dsp:nvSpPr>
      <dsp:spPr>
        <a:xfrm>
          <a:off x="1565439" y="22876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65439" y="2358139"/>
        <a:ext cx="210753" cy="211321"/>
      </dsp:txXfrm>
    </dsp:sp>
    <dsp:sp modelId="{2FA3AB53-93C8-46AB-9551-DFA75E4CC53D}">
      <dsp:nvSpPr>
        <dsp:cNvPr id="0" name=""/>
        <dsp:cNvSpPr/>
      </dsp:nvSpPr>
      <dsp:spPr>
        <a:xfrm>
          <a:off x="1991491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2160928"/>
            <a:satOff val="82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Process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016448" y="2062704"/>
        <a:ext cx="1370259" cy="802190"/>
      </dsp:txXfrm>
    </dsp:sp>
    <dsp:sp modelId="{E8184196-1C28-4FD3-8D4C-4464481B0D50}">
      <dsp:nvSpPr>
        <dsp:cNvPr id="0" name=""/>
        <dsp:cNvSpPr/>
      </dsp:nvSpPr>
      <dsp:spPr>
        <a:xfrm>
          <a:off x="3553682" y="22876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241392"/>
            <a:satOff val="12376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53682" y="2358139"/>
        <a:ext cx="210753" cy="211321"/>
      </dsp:txXfrm>
    </dsp:sp>
    <dsp:sp modelId="{FFCAF3A0-BB18-44AB-83FD-C571EC1E67AE}">
      <dsp:nvSpPr>
        <dsp:cNvPr id="0" name=""/>
        <dsp:cNvSpPr/>
      </dsp:nvSpPr>
      <dsp:spPr>
        <a:xfrm>
          <a:off x="3979734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4321856"/>
            <a:satOff val="1650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Output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004691" y="2062704"/>
        <a:ext cx="1370259" cy="802190"/>
      </dsp:txXfrm>
    </dsp:sp>
    <dsp:sp modelId="{9F9F2471-A44E-4C9C-9D73-B12A18F97DFA}">
      <dsp:nvSpPr>
        <dsp:cNvPr id="0" name=""/>
        <dsp:cNvSpPr/>
      </dsp:nvSpPr>
      <dsp:spPr>
        <a:xfrm rot="8406911">
          <a:off x="3382064" y="3112900"/>
          <a:ext cx="640589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475433" y="3149464"/>
        <a:ext cx="534928" cy="211321"/>
      </dsp:txXfrm>
    </dsp:sp>
    <dsp:sp modelId="{5D5DF539-9CBE-4046-91C8-590B2A2B6CE1}">
      <dsp:nvSpPr>
        <dsp:cNvPr id="0" name=""/>
        <dsp:cNvSpPr/>
      </dsp:nvSpPr>
      <dsp:spPr>
        <a:xfrm>
          <a:off x="2032633" y="3664900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Feedback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057590" y="3689857"/>
        <a:ext cx="1370259" cy="802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7C6D3-93D3-496A-B85D-BC47DC6FA321}">
      <dsp:nvSpPr>
        <dsp:cNvPr id="0" name=""/>
        <dsp:cNvSpPr/>
      </dsp:nvSpPr>
      <dsp:spPr>
        <a:xfrm>
          <a:off x="3248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Input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205" y="2062704"/>
        <a:ext cx="1370259" cy="802190"/>
      </dsp:txXfrm>
    </dsp:sp>
    <dsp:sp modelId="{2BAA4B7D-ACB8-4787-88E1-7B35D7436547}">
      <dsp:nvSpPr>
        <dsp:cNvPr id="0" name=""/>
        <dsp:cNvSpPr/>
      </dsp:nvSpPr>
      <dsp:spPr>
        <a:xfrm>
          <a:off x="1565439" y="22876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65439" y="2358139"/>
        <a:ext cx="210753" cy="211321"/>
      </dsp:txXfrm>
    </dsp:sp>
    <dsp:sp modelId="{2FA3AB53-93C8-46AB-9551-DFA75E4CC53D}">
      <dsp:nvSpPr>
        <dsp:cNvPr id="0" name=""/>
        <dsp:cNvSpPr/>
      </dsp:nvSpPr>
      <dsp:spPr>
        <a:xfrm>
          <a:off x="1991491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2160928"/>
            <a:satOff val="82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Process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016448" y="2062704"/>
        <a:ext cx="1370259" cy="802190"/>
      </dsp:txXfrm>
    </dsp:sp>
    <dsp:sp modelId="{E8184196-1C28-4FD3-8D4C-4464481B0D50}">
      <dsp:nvSpPr>
        <dsp:cNvPr id="0" name=""/>
        <dsp:cNvSpPr/>
      </dsp:nvSpPr>
      <dsp:spPr>
        <a:xfrm>
          <a:off x="3553682" y="22876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241392"/>
            <a:satOff val="12376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53682" y="2358139"/>
        <a:ext cx="210753" cy="211321"/>
      </dsp:txXfrm>
    </dsp:sp>
    <dsp:sp modelId="{FFCAF3A0-BB18-44AB-83FD-C571EC1E67AE}">
      <dsp:nvSpPr>
        <dsp:cNvPr id="0" name=""/>
        <dsp:cNvSpPr/>
      </dsp:nvSpPr>
      <dsp:spPr>
        <a:xfrm>
          <a:off x="3979734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4321856"/>
            <a:satOff val="1650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Output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004691" y="2062704"/>
        <a:ext cx="1370259" cy="802190"/>
      </dsp:txXfrm>
    </dsp:sp>
    <dsp:sp modelId="{9F9F2471-A44E-4C9C-9D73-B12A18F97DFA}">
      <dsp:nvSpPr>
        <dsp:cNvPr id="0" name=""/>
        <dsp:cNvSpPr/>
      </dsp:nvSpPr>
      <dsp:spPr>
        <a:xfrm rot="8406911">
          <a:off x="3382064" y="3112900"/>
          <a:ext cx="640589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475433" y="3149464"/>
        <a:ext cx="534928" cy="211321"/>
      </dsp:txXfrm>
    </dsp:sp>
    <dsp:sp modelId="{5D5DF539-9CBE-4046-91C8-590B2A2B6CE1}">
      <dsp:nvSpPr>
        <dsp:cNvPr id="0" name=""/>
        <dsp:cNvSpPr/>
      </dsp:nvSpPr>
      <dsp:spPr>
        <a:xfrm>
          <a:off x="2032633" y="3664900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Feedback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057590" y="3689857"/>
        <a:ext cx="1370259" cy="802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7C6D3-93D3-496A-B85D-BC47DC6FA321}">
      <dsp:nvSpPr>
        <dsp:cNvPr id="0" name=""/>
        <dsp:cNvSpPr/>
      </dsp:nvSpPr>
      <dsp:spPr>
        <a:xfrm>
          <a:off x="3248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Input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205" y="2062704"/>
        <a:ext cx="1370259" cy="802190"/>
      </dsp:txXfrm>
    </dsp:sp>
    <dsp:sp modelId="{2BAA4B7D-ACB8-4787-88E1-7B35D7436547}">
      <dsp:nvSpPr>
        <dsp:cNvPr id="0" name=""/>
        <dsp:cNvSpPr/>
      </dsp:nvSpPr>
      <dsp:spPr>
        <a:xfrm>
          <a:off x="1565439" y="22876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65439" y="2358139"/>
        <a:ext cx="210753" cy="211321"/>
      </dsp:txXfrm>
    </dsp:sp>
    <dsp:sp modelId="{2FA3AB53-93C8-46AB-9551-DFA75E4CC53D}">
      <dsp:nvSpPr>
        <dsp:cNvPr id="0" name=""/>
        <dsp:cNvSpPr/>
      </dsp:nvSpPr>
      <dsp:spPr>
        <a:xfrm>
          <a:off x="1991491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2160928"/>
            <a:satOff val="82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Process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016448" y="2062704"/>
        <a:ext cx="1370259" cy="802190"/>
      </dsp:txXfrm>
    </dsp:sp>
    <dsp:sp modelId="{E8184196-1C28-4FD3-8D4C-4464481B0D50}">
      <dsp:nvSpPr>
        <dsp:cNvPr id="0" name=""/>
        <dsp:cNvSpPr/>
      </dsp:nvSpPr>
      <dsp:spPr>
        <a:xfrm>
          <a:off x="3553682" y="22876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241392"/>
            <a:satOff val="12376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53682" y="2358139"/>
        <a:ext cx="210753" cy="211321"/>
      </dsp:txXfrm>
    </dsp:sp>
    <dsp:sp modelId="{FFCAF3A0-BB18-44AB-83FD-C571EC1E67AE}">
      <dsp:nvSpPr>
        <dsp:cNvPr id="0" name=""/>
        <dsp:cNvSpPr/>
      </dsp:nvSpPr>
      <dsp:spPr>
        <a:xfrm>
          <a:off x="3979734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4321856"/>
            <a:satOff val="1650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Output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004691" y="2062704"/>
        <a:ext cx="1370259" cy="802190"/>
      </dsp:txXfrm>
    </dsp:sp>
    <dsp:sp modelId="{9F9F2471-A44E-4C9C-9D73-B12A18F97DFA}">
      <dsp:nvSpPr>
        <dsp:cNvPr id="0" name=""/>
        <dsp:cNvSpPr/>
      </dsp:nvSpPr>
      <dsp:spPr>
        <a:xfrm rot="8406911">
          <a:off x="3382064" y="3112900"/>
          <a:ext cx="640589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475433" y="3149464"/>
        <a:ext cx="534928" cy="211321"/>
      </dsp:txXfrm>
    </dsp:sp>
    <dsp:sp modelId="{5D5DF539-9CBE-4046-91C8-590B2A2B6CE1}">
      <dsp:nvSpPr>
        <dsp:cNvPr id="0" name=""/>
        <dsp:cNvSpPr/>
      </dsp:nvSpPr>
      <dsp:spPr>
        <a:xfrm>
          <a:off x="2032633" y="3664900"/>
          <a:ext cx="1420173" cy="852104"/>
        </a:xfrm>
        <a:prstGeom prst="roundRect">
          <a:avLst>
            <a:gd name="adj" fmla="val 1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Feedback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057590" y="3689857"/>
        <a:ext cx="1370259" cy="802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744D8-63ED-478B-8D11-8AF226B215E3}">
      <dsp:nvSpPr>
        <dsp:cNvPr id="0" name=""/>
        <dsp:cNvSpPr/>
      </dsp:nvSpPr>
      <dsp:spPr>
        <a:xfrm>
          <a:off x="0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Input </a:t>
          </a:r>
          <a:endParaRPr lang="en-US" sz="3100" kern="1200" dirty="0"/>
        </a:p>
      </dsp:txBody>
      <dsp:txXfrm>
        <a:off x="28142" y="1579724"/>
        <a:ext cx="1545106" cy="904550"/>
      </dsp:txXfrm>
    </dsp:sp>
    <dsp:sp modelId="{95195A14-0C60-418F-8DBC-1E13A832B842}">
      <dsp:nvSpPr>
        <dsp:cNvPr id="0" name=""/>
        <dsp:cNvSpPr/>
      </dsp:nvSpPr>
      <dsp:spPr>
        <a:xfrm>
          <a:off x="1762869" y="1833427"/>
          <a:ext cx="34233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62869" y="1912856"/>
        <a:ext cx="239634" cy="238286"/>
      </dsp:txXfrm>
    </dsp:sp>
    <dsp:sp modelId="{C9318978-56CB-442B-A9C8-485A77B85792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Process</a:t>
          </a:r>
          <a:endParaRPr lang="en-US" sz="3100" kern="1200" dirty="0"/>
        </a:p>
      </dsp:txBody>
      <dsp:txXfrm>
        <a:off x="2275446" y="1579724"/>
        <a:ext cx="1545106" cy="904550"/>
      </dsp:txXfrm>
    </dsp:sp>
    <dsp:sp modelId="{721807DD-B759-4169-81A0-24B357703740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08834" y="1912856"/>
        <a:ext cx="237646" cy="238286"/>
      </dsp:txXfrm>
    </dsp:sp>
    <dsp:sp modelId="{4621E6A8-8534-470A-BA28-896A43DD1F35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Output</a:t>
          </a:r>
          <a:endParaRPr lang="en-US" sz="3100" kern="1200" dirty="0"/>
        </a:p>
      </dsp:txBody>
      <dsp:txXfrm>
        <a:off x="4517393" y="1579724"/>
        <a:ext cx="1545106" cy="904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7C6D3-93D3-496A-B85D-BC47DC6FA321}">
      <dsp:nvSpPr>
        <dsp:cNvPr id="0" name=""/>
        <dsp:cNvSpPr/>
      </dsp:nvSpPr>
      <dsp:spPr>
        <a:xfrm>
          <a:off x="3248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Input</a:t>
          </a:r>
          <a:endParaRPr lang="en-US" sz="2200" kern="1200" dirty="0"/>
        </a:p>
      </dsp:txBody>
      <dsp:txXfrm>
        <a:off x="28205" y="2062704"/>
        <a:ext cx="1370259" cy="802190"/>
      </dsp:txXfrm>
    </dsp:sp>
    <dsp:sp modelId="{2BAA4B7D-ACB8-4787-88E1-7B35D7436547}">
      <dsp:nvSpPr>
        <dsp:cNvPr id="0" name=""/>
        <dsp:cNvSpPr/>
      </dsp:nvSpPr>
      <dsp:spPr>
        <a:xfrm>
          <a:off x="1565439" y="22876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65439" y="2358139"/>
        <a:ext cx="210753" cy="211321"/>
      </dsp:txXfrm>
    </dsp:sp>
    <dsp:sp modelId="{2FA3AB53-93C8-46AB-9551-DFA75E4CC53D}">
      <dsp:nvSpPr>
        <dsp:cNvPr id="0" name=""/>
        <dsp:cNvSpPr/>
      </dsp:nvSpPr>
      <dsp:spPr>
        <a:xfrm>
          <a:off x="1991491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</a:t>
          </a:r>
          <a:endParaRPr lang="en-US" sz="2200" kern="1200" dirty="0"/>
        </a:p>
      </dsp:txBody>
      <dsp:txXfrm>
        <a:off x="2016448" y="2062704"/>
        <a:ext cx="1370259" cy="802190"/>
      </dsp:txXfrm>
    </dsp:sp>
    <dsp:sp modelId="{E8184196-1C28-4FD3-8D4C-4464481B0D50}">
      <dsp:nvSpPr>
        <dsp:cNvPr id="0" name=""/>
        <dsp:cNvSpPr/>
      </dsp:nvSpPr>
      <dsp:spPr>
        <a:xfrm>
          <a:off x="3553682" y="22876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53682" y="2358139"/>
        <a:ext cx="210753" cy="211321"/>
      </dsp:txXfrm>
    </dsp:sp>
    <dsp:sp modelId="{FFCAF3A0-BB18-44AB-83FD-C571EC1E67AE}">
      <dsp:nvSpPr>
        <dsp:cNvPr id="0" name=""/>
        <dsp:cNvSpPr/>
      </dsp:nvSpPr>
      <dsp:spPr>
        <a:xfrm>
          <a:off x="3979734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5">
            <a:hueOff val="1042164"/>
            <a:satOff val="-924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Output</a:t>
          </a:r>
          <a:endParaRPr lang="en-US" sz="2200" kern="1200" dirty="0"/>
        </a:p>
      </dsp:txBody>
      <dsp:txXfrm>
        <a:off x="4004691" y="2062704"/>
        <a:ext cx="1370259" cy="802190"/>
      </dsp:txXfrm>
    </dsp:sp>
    <dsp:sp modelId="{9F9F2471-A44E-4C9C-9D73-B12A18F97DFA}">
      <dsp:nvSpPr>
        <dsp:cNvPr id="0" name=""/>
        <dsp:cNvSpPr/>
      </dsp:nvSpPr>
      <dsp:spPr>
        <a:xfrm rot="8406911">
          <a:off x="3382064" y="3112900"/>
          <a:ext cx="640589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475433" y="3149464"/>
        <a:ext cx="534928" cy="211321"/>
      </dsp:txXfrm>
    </dsp:sp>
    <dsp:sp modelId="{5D5DF539-9CBE-4046-91C8-590B2A2B6CE1}">
      <dsp:nvSpPr>
        <dsp:cNvPr id="0" name=""/>
        <dsp:cNvSpPr/>
      </dsp:nvSpPr>
      <dsp:spPr>
        <a:xfrm>
          <a:off x="2032633" y="3664900"/>
          <a:ext cx="1420173" cy="852104"/>
        </a:xfrm>
        <a:prstGeom prst="roundRect">
          <a:avLst>
            <a:gd name="adj" fmla="val 10000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Feedback</a:t>
          </a:r>
          <a:endParaRPr lang="en-US" sz="2200" kern="1200" dirty="0"/>
        </a:p>
      </dsp:txBody>
      <dsp:txXfrm>
        <a:off x="2057590" y="3689857"/>
        <a:ext cx="1370259" cy="802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DDAE2-4358-4297-81D9-503AB35EFC70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Tools</a:t>
          </a:r>
        </a:p>
      </dsp:txBody>
      <dsp:txXfrm>
        <a:off x="0" y="127000"/>
        <a:ext cx="1904999" cy="1143000"/>
      </dsp:txXfrm>
    </dsp:sp>
    <dsp:sp modelId="{F452AEC5-DEE2-4AAB-9CEB-671D50C39F38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5">
            <a:hueOff val="260541"/>
            <a:satOff val="-231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Information</a:t>
          </a:r>
          <a:endParaRPr lang="en-US" sz="2500" kern="1200" dirty="0"/>
        </a:p>
      </dsp:txBody>
      <dsp:txXfrm>
        <a:off x="2095500" y="127000"/>
        <a:ext cx="1904999" cy="1143000"/>
      </dsp:txXfrm>
    </dsp:sp>
    <dsp:sp modelId="{D011E3A6-D010-456B-9C3C-2BFAA7AA89F7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Capital</a:t>
          </a:r>
          <a:endParaRPr lang="en-US" sz="2500" kern="1200" dirty="0"/>
        </a:p>
      </dsp:txBody>
      <dsp:txXfrm>
        <a:off x="4191000" y="127000"/>
        <a:ext cx="1904999" cy="1143000"/>
      </dsp:txXfrm>
    </dsp:sp>
    <dsp:sp modelId="{0AC606B3-2BF5-4D2E-A287-E9A0E3E6B13C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Time</a:t>
          </a:r>
          <a:endParaRPr lang="en-US" sz="2500" kern="1200" dirty="0"/>
        </a:p>
      </dsp:txBody>
      <dsp:txXfrm>
        <a:off x="0" y="1460500"/>
        <a:ext cx="1904999" cy="1143000"/>
      </dsp:txXfrm>
    </dsp:sp>
    <dsp:sp modelId="{F422E02D-87FB-4A92-9287-E19C978C9AF1}">
      <dsp:nvSpPr>
        <dsp:cNvPr id="0" name=""/>
        <dsp:cNvSpPr/>
      </dsp:nvSpPr>
      <dsp:spPr>
        <a:xfrm>
          <a:off x="2093537" y="1413568"/>
          <a:ext cx="1904999" cy="1143000"/>
        </a:xfrm>
        <a:prstGeom prst="rect">
          <a:avLst/>
        </a:prstGeom>
        <a:solidFill>
          <a:schemeClr val="accent5">
            <a:hueOff val="1042164"/>
            <a:satOff val="-924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Energy</a:t>
          </a:r>
          <a:endParaRPr lang="en-US" sz="2500" kern="1200" dirty="0"/>
        </a:p>
      </dsp:txBody>
      <dsp:txXfrm>
        <a:off x="2093537" y="1413568"/>
        <a:ext cx="1904999" cy="1143000"/>
      </dsp:txXfrm>
    </dsp:sp>
    <dsp:sp modelId="{166B7A18-CFFA-42E4-B51A-1B91805DEDA7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5">
            <a:hueOff val="1302705"/>
            <a:satOff val="-1155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Materials</a:t>
          </a:r>
          <a:endParaRPr lang="en-US" sz="2500" kern="1200" dirty="0"/>
        </a:p>
      </dsp:txBody>
      <dsp:txXfrm>
        <a:off x="4191000" y="1460500"/>
        <a:ext cx="1904999" cy="1143000"/>
      </dsp:txXfrm>
    </dsp:sp>
    <dsp:sp modelId="{FCD2D3D0-EEF7-4BEF-9AF7-D09CCDAAD649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People</a:t>
          </a:r>
          <a:endParaRPr lang="en-US" sz="2500" kern="1200" dirty="0"/>
        </a:p>
      </dsp:txBody>
      <dsp:txXfrm>
        <a:off x="2095500" y="2793999"/>
        <a:ext cx="1904999" cy="1143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7C6D3-93D3-496A-B85D-BC47DC6FA321}">
      <dsp:nvSpPr>
        <dsp:cNvPr id="0" name=""/>
        <dsp:cNvSpPr/>
      </dsp:nvSpPr>
      <dsp:spPr>
        <a:xfrm>
          <a:off x="3248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Input</a:t>
          </a:r>
          <a:endParaRPr lang="en-US" sz="2200" kern="1200" dirty="0"/>
        </a:p>
      </dsp:txBody>
      <dsp:txXfrm>
        <a:off x="28205" y="2062704"/>
        <a:ext cx="1370259" cy="802190"/>
      </dsp:txXfrm>
    </dsp:sp>
    <dsp:sp modelId="{2BAA4B7D-ACB8-4787-88E1-7B35D7436547}">
      <dsp:nvSpPr>
        <dsp:cNvPr id="0" name=""/>
        <dsp:cNvSpPr/>
      </dsp:nvSpPr>
      <dsp:spPr>
        <a:xfrm>
          <a:off x="1565439" y="22876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65439" y="2358139"/>
        <a:ext cx="210753" cy="211321"/>
      </dsp:txXfrm>
    </dsp:sp>
    <dsp:sp modelId="{2FA3AB53-93C8-46AB-9551-DFA75E4CC53D}">
      <dsp:nvSpPr>
        <dsp:cNvPr id="0" name=""/>
        <dsp:cNvSpPr/>
      </dsp:nvSpPr>
      <dsp:spPr>
        <a:xfrm>
          <a:off x="1991491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</a:t>
          </a:r>
          <a:endParaRPr lang="en-US" sz="2200" kern="1200" dirty="0"/>
        </a:p>
      </dsp:txBody>
      <dsp:txXfrm>
        <a:off x="2016448" y="2062704"/>
        <a:ext cx="1370259" cy="802190"/>
      </dsp:txXfrm>
    </dsp:sp>
    <dsp:sp modelId="{E8184196-1C28-4FD3-8D4C-4464481B0D50}">
      <dsp:nvSpPr>
        <dsp:cNvPr id="0" name=""/>
        <dsp:cNvSpPr/>
      </dsp:nvSpPr>
      <dsp:spPr>
        <a:xfrm>
          <a:off x="3553682" y="2287698"/>
          <a:ext cx="301076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53682" y="2358139"/>
        <a:ext cx="210753" cy="211321"/>
      </dsp:txXfrm>
    </dsp:sp>
    <dsp:sp modelId="{FFCAF3A0-BB18-44AB-83FD-C571EC1E67AE}">
      <dsp:nvSpPr>
        <dsp:cNvPr id="0" name=""/>
        <dsp:cNvSpPr/>
      </dsp:nvSpPr>
      <dsp:spPr>
        <a:xfrm>
          <a:off x="3979734" y="2037747"/>
          <a:ext cx="1420173" cy="852104"/>
        </a:xfrm>
        <a:prstGeom prst="roundRect">
          <a:avLst>
            <a:gd name="adj" fmla="val 10000"/>
          </a:avLst>
        </a:prstGeom>
        <a:solidFill>
          <a:schemeClr val="accent5">
            <a:hueOff val="1042164"/>
            <a:satOff val="-924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Output</a:t>
          </a:r>
          <a:endParaRPr lang="en-US" sz="2200" kern="1200" dirty="0"/>
        </a:p>
      </dsp:txBody>
      <dsp:txXfrm>
        <a:off x="4004691" y="2062704"/>
        <a:ext cx="1370259" cy="802190"/>
      </dsp:txXfrm>
    </dsp:sp>
    <dsp:sp modelId="{9F9F2471-A44E-4C9C-9D73-B12A18F97DFA}">
      <dsp:nvSpPr>
        <dsp:cNvPr id="0" name=""/>
        <dsp:cNvSpPr/>
      </dsp:nvSpPr>
      <dsp:spPr>
        <a:xfrm rot="8406911">
          <a:off x="3382064" y="3112900"/>
          <a:ext cx="640589" cy="35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475433" y="3149464"/>
        <a:ext cx="534928" cy="211321"/>
      </dsp:txXfrm>
    </dsp:sp>
    <dsp:sp modelId="{5D5DF539-9CBE-4046-91C8-590B2A2B6CE1}">
      <dsp:nvSpPr>
        <dsp:cNvPr id="0" name=""/>
        <dsp:cNvSpPr/>
      </dsp:nvSpPr>
      <dsp:spPr>
        <a:xfrm>
          <a:off x="2032633" y="3664900"/>
          <a:ext cx="1420173" cy="852104"/>
        </a:xfrm>
        <a:prstGeom prst="roundRect">
          <a:avLst>
            <a:gd name="adj" fmla="val 10000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Feedback</a:t>
          </a:r>
          <a:endParaRPr lang="en-US" sz="2200" kern="1200" dirty="0"/>
        </a:p>
      </dsp:txBody>
      <dsp:txXfrm>
        <a:off x="2057590" y="3689857"/>
        <a:ext cx="1370259" cy="802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om/url?sa=i&amp;rct=j&amp;q=bill%20nye&amp;source=images&amp;cd=&amp;cad=rja&amp;uact=8&amp;docid=4UMIKn2lMJqlVM&amp;tbnid=0gbDOxjHBrAOSM:&amp;ved=0CAUQjRw&amp;url=http://www.planetary.org/become-a-member/&amp;ei=0huPU--0Fs-Mqgan3oD4Cg&amp;bvm=bv.68235269,d.b2k&amp;psig=AFQjCNEA62Ukf8OANreh8_uYgCcKkbwDGA&amp;ust=140197408401117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3.wmf"/><Relationship Id="rId3" Type="http://schemas.openxmlformats.org/officeDocument/2006/relationships/diagramLayout" Target="../diagrams/layout6.xml"/><Relationship Id="rId7" Type="http://schemas.openxmlformats.org/officeDocument/2006/relationships/image" Target="../media/image28.wmf"/><Relationship Id="rId12" Type="http://schemas.openxmlformats.org/officeDocument/2006/relationships/image" Target="../media/image3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5.wmf"/><Relationship Id="rId5" Type="http://schemas.openxmlformats.org/officeDocument/2006/relationships/diagramColors" Target="../diagrams/colors6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pace+station&amp;source=images&amp;cd=&amp;cad=rja&amp;uact=8&amp;docid=-V9LcJuwGd8xQM&amp;tbnid=ERkyx0Ocngv_SM:&amp;ved=0CAUQjRw&amp;url=http://www.nj.com/gloucester/voices/index.ssf/2012/08/south_jersey_skies_following_t.html&amp;ei=61SPU4zKHsyuyASJvYGYCw&amp;bvm=bv.68235269,d.aWw&amp;psig=AFQjCNHMWZHJvNyU9hICDKdjtLYzHQuXoQ&amp;ust=1401988710484294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wmf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om/url?sa=i&amp;rct=j&amp;q=lunar+colony&amp;source=images&amp;cd=&amp;cad=rja&amp;uact=8&amp;docid=8salDMaSVBXETM&amp;tbnid=2oshNR6LZQqBPM:&amp;ved=0CAUQjRw&amp;url=http://www.astronautix.com/craft/alsrbase.htm&amp;ei=AWaPU4ClENGiyASljYLACQ&amp;bvm=bv.68235269,d.aWw&amp;psig=AFQjCNGGc5M1zwfGoVxA4D54FFgg9TODxg&amp;ust=14019930598955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hyperlink" Target="http://www.google.com/url?sa=i&amp;rct=j&amp;q=lunar+colony&amp;source=images&amp;cd=&amp;docid=A0hYdzPD7-WGGM&amp;tbnid=e6aZqDGdUfaDZM:&amp;ved=0CAUQjRw&amp;url=http://www.pmview.com/spaceodysseytwo/spacelvs/sld009.htm&amp;ei=GWePU9iGKYyNyASIyYGACg&amp;bvm=bv.68235269,d.aWw&amp;psig=AFQjCNGGc5M1zwfGoVxA4D54FFgg9TODxg&amp;ust=140199305989554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lunar+colony&amp;source=images&amp;cd=&amp;cad=rja&amp;uact=8&amp;docid=hIFHdbLM3RmtIM&amp;tbnid=AMvWxiBSoMVXmM:&amp;ved=0CAUQjRw&amp;url=http://www.poptrickia.net/lunar-colony.html&amp;ei=cWePU5akGsOwyASr94K4DQ&amp;bvm=bv.68235269,d.aWw&amp;psig=AFQjCNGGc5M1zwfGoVxA4D54FFgg9TODxg&amp;ust=1401993059895543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/url?sa=i&amp;rct=j&amp;q=lunar+colony&amp;source=images&amp;cd=&amp;cad=rja&amp;uact=8&amp;docid=hIFHdbLM3RmtIM&amp;tbnid=AMvWxiBSoMVXmM:&amp;ved=0CAUQjRw&amp;url=http://www.thegatewaypundit.com/2014/05/report-russia-to-begin-moon-colonization-by-2030/&amp;ei=TWqPU6CPHtOMyASQ-oLgDw&amp;bvm=bv.68235269,d.aWw&amp;psig=AFQjCNGGc5M1zwfGoVxA4D54FFgg9TODxg&amp;ust=140199305989554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google.com/url?sa=i&amp;rct=j&amp;q=lunar+colony&amp;source=images&amp;cd=&amp;cad=rja&amp;uact=8&amp;docid=hIFHdbLM3RmtIM&amp;tbnid=AMvWxiBSoMVXmM:&amp;ved=0CAUQjRw&amp;url=http://www.howtogeek.com/97162/vacation-at-the-lunar-colony-wallpaper/&amp;ei=G2qPU72UOsakyATBuYKYDA&amp;bvm=bv.68235269,d.aWw&amp;psig=AFQjCNGGc5M1zwfGoVxA4D54FFgg9TODxg&amp;ust=140199305989554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Grade</a:t>
            </a:r>
            <a:br>
              <a:rPr lang="en-US" dirty="0" smtClean="0"/>
            </a:br>
            <a:r>
              <a:rPr lang="en-US" dirty="0" smtClean="0"/>
              <a:t>Final Exam Study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Technology Education</a:t>
            </a:r>
          </a:p>
          <a:p>
            <a:r>
              <a:rPr lang="en-US" dirty="0" smtClean="0"/>
              <a:t>Mr. </a:t>
            </a:r>
            <a:r>
              <a:rPr lang="en-US" dirty="0" err="1" smtClean="0"/>
              <a:t>Poliszuk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09160"/>
          </a:xfrm>
        </p:spPr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Open Loop System</a:t>
            </a:r>
          </a:p>
          <a:p>
            <a:pPr marL="65151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65151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Closed Loop System (has feedback)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4568682"/>
              </p:ext>
            </p:extLst>
          </p:nvPr>
        </p:nvGraphicFramePr>
        <p:xfrm>
          <a:off x="1524000" y="736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1881897"/>
              </p:ext>
            </p:extLst>
          </p:nvPr>
        </p:nvGraphicFramePr>
        <p:xfrm>
          <a:off x="1752600" y="2235200"/>
          <a:ext cx="7391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/>
          <p:cNvGrpSpPr/>
          <p:nvPr/>
        </p:nvGrpSpPr>
        <p:grpSpPr>
          <a:xfrm rot="5113611">
            <a:off x="3058372" y="5415536"/>
            <a:ext cx="640589" cy="352203"/>
            <a:chOff x="3382064" y="3112900"/>
            <a:chExt cx="640589" cy="352203"/>
          </a:xfrm>
        </p:grpSpPr>
        <p:sp>
          <p:nvSpPr>
            <p:cNvPr id="7" name="Right Arrow 6"/>
            <p:cNvSpPr/>
            <p:nvPr/>
          </p:nvSpPr>
          <p:spPr>
            <a:xfrm rot="8406911">
              <a:off x="3382064" y="3112900"/>
              <a:ext cx="640589" cy="3522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482786"/>
                <a:satOff val="24753"/>
                <a:lumOff val="0"/>
                <a:alphaOff val="0"/>
              </a:schemeClr>
            </a:fillRef>
            <a:effectRef idx="0">
              <a:schemeClr val="accent2">
                <a:hueOff val="6482786"/>
                <a:satOff val="24753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ight Arrow 4"/>
            <p:cNvSpPr/>
            <p:nvPr/>
          </p:nvSpPr>
          <p:spPr>
            <a:xfrm rot="19206911">
              <a:off x="3475433" y="3149464"/>
              <a:ext cx="534928" cy="211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Agricultural and Biotechnology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Developing and using devices and systems to </a:t>
            </a:r>
            <a:r>
              <a:rPr lang="en-US" dirty="0" smtClean="0">
                <a:solidFill>
                  <a:srgbClr val="FFFF00"/>
                </a:solidFill>
              </a:rPr>
              <a:t>plant, grow and harvest crops.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Energy and Power Technology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Developing and using devices and systems to </a:t>
            </a:r>
            <a:r>
              <a:rPr lang="en-US" dirty="0" smtClean="0">
                <a:solidFill>
                  <a:srgbClr val="FFFF00"/>
                </a:solidFill>
              </a:rPr>
              <a:t>convert, transmit, or process energy.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Construction Technology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Using systems and processes to </a:t>
            </a:r>
            <a:r>
              <a:rPr lang="en-US" dirty="0" smtClean="0">
                <a:solidFill>
                  <a:srgbClr val="FFFF00"/>
                </a:solidFill>
              </a:rPr>
              <a:t>put structures on the sites where they will be used.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2013511\AppData\Local\Microsoft\Windows\Temporary Internet Files\Content.IE5\33M0YKHO\MP9004485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26289"/>
            <a:ext cx="1673824" cy="11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013511\AppData\Local\Microsoft\Windows\Temporary Internet Files\Content.IE5\R7LFR4OO\MC9004322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67000"/>
            <a:ext cx="1292225" cy="13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013511\AppData\Local\Microsoft\Windows\Temporary Internet Files\Content.IE5\K7H5Y0Q0\MC9000300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354989" cy="12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Transportation Technology</a:t>
            </a:r>
            <a:endParaRPr lang="en-US" sz="3200" b="1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Developing and using devices and systems to </a:t>
            </a:r>
            <a:r>
              <a:rPr lang="en-US" dirty="0" smtClean="0">
                <a:solidFill>
                  <a:srgbClr val="FFFF00"/>
                </a:solidFill>
              </a:rPr>
              <a:t>move people and cargo from an origin point to a destination.</a:t>
            </a:r>
            <a:endParaRPr lang="en-US" dirty="0">
              <a:solidFill>
                <a:srgbClr val="FFFF00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Manufacturing Technology</a:t>
            </a:r>
            <a:endParaRPr lang="en-US" sz="3200" b="1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Developing and using devices and systems to </a:t>
            </a:r>
            <a:r>
              <a:rPr lang="en-US" dirty="0" smtClean="0">
                <a:solidFill>
                  <a:srgbClr val="FFFF00"/>
                </a:solidFill>
              </a:rPr>
              <a:t>convert materials into products in a factory.</a:t>
            </a:r>
            <a:endParaRPr lang="en-US" dirty="0">
              <a:solidFill>
                <a:srgbClr val="FFFF00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Medical Technology</a:t>
            </a:r>
            <a:endParaRPr lang="en-US" sz="3200" b="1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Developing and using devices and systems to </a:t>
            </a:r>
            <a:r>
              <a:rPr lang="en-US" dirty="0" smtClean="0">
                <a:solidFill>
                  <a:srgbClr val="FFFF00"/>
                </a:solidFill>
              </a:rPr>
              <a:t>promote health and cure illness.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09750"/>
            <a:ext cx="1447800" cy="90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013511\AppData\Local\Microsoft\Windows\Temporary Internet Files\Content.IE5\NU9RXBLV\MC9002979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06" y="2590800"/>
            <a:ext cx="1669694" cy="14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013511\AppData\Local\Microsoft\Windows\Temporary Internet Files\Content.IE5\VH8K71HZ\MC9004360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05400"/>
            <a:ext cx="140100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Information and Communication Technology</a:t>
            </a:r>
            <a:endParaRPr lang="en-US" sz="3200" b="1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Developing and using devices and systems to </a:t>
            </a:r>
            <a:r>
              <a:rPr lang="en-US" dirty="0" smtClean="0">
                <a:solidFill>
                  <a:srgbClr val="FFFF00"/>
                </a:solidFill>
              </a:rPr>
              <a:t>gather, process, and share 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nformation and ideas.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Users\2013511\AppData\Local\Microsoft\Windows\Temporary Internet Files\Content.IE5\WJDZYG5P\MP9004422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167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013511\AppData\Local\Microsoft\Windows\Temporary Internet Files\Content.IE5\3HJRJ91M\MC9004316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879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2013511\AppData\Local\Microsoft\Windows\Temporary Internet Files\Content.IE5\33M0YKHO\MP9003860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95750"/>
            <a:ext cx="208026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SCIENCE!!!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Definition: The study of the natural world.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secure3.convio.net/planet/images/content/pagebuilder/nye-bill_headshot_9878_t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2281"/>
            <a:ext cx="3029919" cy="30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2013511\AppData\Local\Microsoft\Windows\Temporary Internet Files\Content.IE5\VH8K71HZ\MP9004490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2908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2013511\AppData\Local\Microsoft\Windows\Temporary Internet Files\Content.IE5\R7LFR4OO\MP90043084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2281"/>
            <a:ext cx="2286811" cy="16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2013511\AppData\Local\Microsoft\Windows\Temporary Internet Files\Content.IE5\R7LFR4OO\MP90044238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57241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2013511\AppData\Local\Microsoft\Windows\Temporary Internet Files\Content.IE5\K7H5Y0Q0\MP90018046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2286000" cy="15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create Technology, we need: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4772187"/>
              </p:ext>
            </p:extLst>
          </p:nvPr>
        </p:nvGraphicFramePr>
        <p:xfrm>
          <a:off x="1752600" y="256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137837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98" y="2057400"/>
            <a:ext cx="60369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2013511\AppData\Local\Microsoft\Windows\Temporary Internet Files\Content.IE5\33M0YKHO\MP90034187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866900"/>
            <a:ext cx="138869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2013511\AppData\Local\Microsoft\Windows\Temporary Internet Files\Content.IE5\R7LFR4OO\MP900448441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4648200"/>
            <a:ext cx="117043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2013511\AppData\Local\Microsoft\Windows\Temporary Internet Files\Content.IE5\33M0YKHO\MC900432247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40" y="4409441"/>
            <a:ext cx="1096869" cy="11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2013511\AppData\Local\Microsoft\Windows\Temporary Internet Files\Content.IE5\3FXG3ZO7\MP900313963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72" y="4838700"/>
            <a:ext cx="98234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76480"/>
            <a:ext cx="1148355" cy="11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Power/ energy technology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2013511\AppData\Local\Microsoft\Windows\Temporary Internet Files\Content.IE5\MC8ABX4Y\MC9004380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8749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013511\AppData\Local\Microsoft\Windows\Temporary Internet Files\Content.IE5\N62TO8HN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02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013511\AppData\Local\Microsoft\Windows\Temporary Internet Files\Content.IE5\9P2BWHV7\MP90044230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56" y="2312225"/>
            <a:ext cx="1658684" cy="11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013511\AppData\Local\Microsoft\Windows\Temporary Internet Files\Content.IE5\MC8ABX4Y\MP90044224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74520"/>
            <a:ext cx="132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2013511\AppData\Local\Microsoft\Windows\Temporary Internet Files\Content.IE5\N62TO8HN\MC90044185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36975"/>
            <a:ext cx="165417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2013511\AppData\Local\Microsoft\Windows\Temporary Internet Files\Content.IE5\HEPEFNFR\MC90008965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2749"/>
            <a:ext cx="1830629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20065670">
            <a:off x="4115038" y="4012764"/>
            <a:ext cx="1371600" cy="41314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Biotechnology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Prefix: </a:t>
            </a:r>
            <a:r>
              <a:rPr lang="en-US" sz="2800" b="1" dirty="0" smtClean="0">
                <a:solidFill>
                  <a:srgbClr val="0070C0"/>
                </a:solidFill>
              </a:rPr>
              <a:t>Bio</a:t>
            </a:r>
            <a:r>
              <a:rPr lang="en-US" sz="2800" b="1" dirty="0" smtClean="0">
                <a:solidFill>
                  <a:schemeClr val="bg1"/>
                </a:solidFill>
              </a:rPr>
              <a:t> – means “</a:t>
            </a:r>
            <a:r>
              <a:rPr lang="en-US" sz="2800" b="1" dirty="0" smtClean="0">
                <a:solidFill>
                  <a:srgbClr val="0070C0"/>
                </a:solidFill>
              </a:rPr>
              <a:t>life</a:t>
            </a:r>
            <a:r>
              <a:rPr lang="en-US" sz="2800" b="1" dirty="0" smtClean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Definition: Using biology to create technology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2013511\AppData\Local\Microsoft\Windows\Temporary Internet Files\Content.IE5\N62TO8HN\MC91021638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" y="4003494"/>
            <a:ext cx="3276600" cy="28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013511\AppData\Local\Microsoft\Windows\Temporary Internet Files\Content.IE5\MC8ABX4Y\MC9002174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2443582" cy="29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Engineering Design Process</a:t>
            </a:r>
          </a:p>
          <a:p>
            <a:pPr marL="1099566" lvl="1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Identify the problem</a:t>
            </a:r>
          </a:p>
          <a:p>
            <a:pPr marL="1099566" lvl="1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Explore ideas</a:t>
            </a:r>
          </a:p>
          <a:p>
            <a:pPr marL="1099566" lvl="1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Plan and develop </a:t>
            </a:r>
          </a:p>
          <a:p>
            <a:pPr marL="1099566" lvl="1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Test, evaluate and modify</a:t>
            </a:r>
          </a:p>
          <a:p>
            <a:pPr marL="1099566" lvl="1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Present the solution</a:t>
            </a:r>
          </a:p>
          <a:p>
            <a:pPr lvl="1"/>
            <a:endParaRPr lang="en-US" dirty="0"/>
          </a:p>
        </p:txBody>
      </p:sp>
      <p:pic>
        <p:nvPicPr>
          <p:cNvPr id="3075" name="Picture 3" descr="C:\Users\2013511\AppData\Local\Microsoft\Windows\Temporary Internet Files\Content.IE5\MC8ABX4Y\MP9004387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62" y="187083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2013511\AppData\Local\Microsoft\Windows\Temporary Internet Files\Content.IE5\N62TO8HN\MC9002833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12" y="2895600"/>
            <a:ext cx="1056323" cy="10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2013511\AppData\Local\Microsoft\Windows\Temporary Internet Files\Content.IE5\HEPEFNFR\MC9002005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14" y="3429000"/>
            <a:ext cx="841986" cy="1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2013511\AppData\Local\Microsoft\Windows\Temporary Internet Files\Content.IE5\N62TO8HN\MC9003656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23" y="5562600"/>
            <a:ext cx="1051575" cy="10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2013511\AppData\Local\Microsoft\Windows\Temporary Internet Files\Content.IE5\MC8ABX4Y\MC90007873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51" y="3276600"/>
            <a:ext cx="1075349" cy="15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2013511\AppData\Local\Microsoft\Windows\Temporary Internet Files\Content.IE5\N62TO8HN\MC900441426[2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31" y="4876800"/>
            <a:ext cx="1044426" cy="10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Engineering Design Process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0155797"/>
              </p:ext>
            </p:extLst>
          </p:nvPr>
        </p:nvGraphicFramePr>
        <p:xfrm>
          <a:off x="1600200" y="838200"/>
          <a:ext cx="7391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 rot="5113611">
            <a:off x="2850554" y="4086402"/>
            <a:ext cx="640589" cy="352203"/>
            <a:chOff x="3382064" y="3112900"/>
            <a:chExt cx="640589" cy="352203"/>
          </a:xfrm>
        </p:grpSpPr>
        <p:sp>
          <p:nvSpPr>
            <p:cNvPr id="6" name="Right Arrow 5"/>
            <p:cNvSpPr/>
            <p:nvPr/>
          </p:nvSpPr>
          <p:spPr>
            <a:xfrm rot="8406911">
              <a:off x="3382064" y="3112900"/>
              <a:ext cx="640589" cy="3522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482786"/>
                <a:satOff val="24753"/>
                <a:lumOff val="0"/>
                <a:alphaOff val="0"/>
              </a:schemeClr>
            </a:fillRef>
            <a:effectRef idx="0">
              <a:schemeClr val="accent2">
                <a:hueOff val="6482786"/>
                <a:satOff val="24753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 rot="19206911">
              <a:off x="3475433" y="3149464"/>
              <a:ext cx="534928" cy="211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142917" y="541020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Closed-Loop System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4300082"/>
            <a:ext cx="43894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Make the best product possible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648"/>
            <a:ext cx="1345770" cy="1739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7 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smtClean="0">
                <a:solidFill>
                  <a:schemeClr val="accent6">
                    <a:lumMod val="75000"/>
                  </a:schemeClr>
                </a:solidFill>
              </a:rPr>
              <a:t>Target: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Complete the final exam to the best of your ability.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Testing Strategies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Take your time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If you’re unsure, skip it and go back to it later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Eliminate wrong answers, make educated guess using context clues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Do your best!!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80612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3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Artificial Eco-Systems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Zoo</a:t>
            </a:r>
          </a:p>
          <a:p>
            <a:pPr lvl="1"/>
            <a:endParaRPr lang="en-US" sz="28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International Space Station</a:t>
            </a:r>
          </a:p>
          <a:p>
            <a:pPr marL="585216" lvl="1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A Terrarium</a:t>
            </a:r>
          </a:p>
          <a:p>
            <a:pPr marL="585216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67" y="15240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media.nj.com/gloucester_voices_impact/photo/international-space-station-2e9521ddaa8586b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67" y="3733800"/>
            <a:ext cx="2971800" cy="222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57026"/>
            <a:ext cx="2209800" cy="221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Eco-Friendly homes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Geo-thermal technology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Prefix: Geo- means “</a:t>
            </a:r>
            <a:r>
              <a:rPr lang="en-US" b="1" dirty="0" smtClean="0">
                <a:solidFill>
                  <a:srgbClr val="FFFF00"/>
                </a:solidFill>
              </a:rPr>
              <a:t>Earth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Thermal means “</a:t>
            </a:r>
            <a:r>
              <a:rPr lang="en-US" b="1" dirty="0" smtClean="0">
                <a:solidFill>
                  <a:srgbClr val="FFFF00"/>
                </a:solidFill>
              </a:rPr>
              <a:t>heat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Not Eco-Friendly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Air conditioners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Electric heaters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Wood furnace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62320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Eco-friendly and “</a:t>
            </a:r>
            <a:r>
              <a:rPr lang="en-US" sz="3200" b="1" dirty="0" smtClean="0">
                <a:solidFill>
                  <a:srgbClr val="00B050"/>
                </a:solidFill>
              </a:rPr>
              <a:t>green</a:t>
            </a:r>
            <a:r>
              <a:rPr lang="en-US" sz="3200" b="1" dirty="0" smtClean="0">
                <a:solidFill>
                  <a:schemeClr val="bg1"/>
                </a:solidFill>
              </a:rPr>
              <a:t>” technology</a:t>
            </a:r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Prefix: Eco- means “</a:t>
            </a:r>
            <a:r>
              <a:rPr lang="en-US" b="1" dirty="0" smtClean="0">
                <a:solidFill>
                  <a:srgbClr val="FFFF00"/>
                </a:solidFill>
              </a:rPr>
              <a:t>Earth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Have little or zero negative effects to the planet</a:t>
            </a:r>
          </a:p>
        </p:txBody>
      </p:sp>
      <p:pic>
        <p:nvPicPr>
          <p:cNvPr id="6147" name="Picture 3" descr="C:\Users\2013511\AppData\Local\Microsoft\Windows\Temporary Internet Files\Content.IE5\9P2BWHV7\MC9004322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27753"/>
            <a:ext cx="16700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2013511\AppData\Local\Microsoft\Windows\Temporary Internet Files\Content.IE5\HEPEFNFR\MC9004379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81614"/>
            <a:ext cx="1987550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95912"/>
            <a:ext cx="2971800" cy="212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Natural Disasters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Hurricanes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Tornados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Tsunamis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Human Disasters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Oil spills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Nuclear explosions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Forrest fires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2013511\AppData\Local\Microsoft\Windows\Temporary Internet Files\Content.IE5\N62TO8HN\MP9004069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653705" cy="243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46" y="4264378"/>
            <a:ext cx="4183211" cy="235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Renewable resources </a:t>
            </a:r>
            <a:r>
              <a:rPr lang="en-US" b="1" dirty="0" smtClean="0">
                <a:solidFill>
                  <a:schemeClr val="bg1"/>
                </a:solidFill>
              </a:rPr>
              <a:t>– can use over and over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Wind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Air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Water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Non-renewable resources </a:t>
            </a:r>
            <a:r>
              <a:rPr lang="en-US" b="1" dirty="0" smtClean="0">
                <a:solidFill>
                  <a:schemeClr val="bg1"/>
                </a:solidFill>
              </a:rPr>
              <a:t>– once used, cannot be replaced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Oil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Uranium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2013511\AppData\Local\Microsoft\Windows\Temporary Internet Files\Content.IE5\MC8ABX4Y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22" y="222055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2013511\AppData\Local\Microsoft\Windows\Temporary Internet Files\Content.IE5\HEPEFNFR\MP91021636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66594"/>
            <a:ext cx="1743886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91895"/>
            <a:ext cx="2027521" cy="14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Users\2013511\AppData\Local\Microsoft\Windows\Temporary Internet Files\Content.IE5\MC8ABX4Y\MC9003525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53" y="4669925"/>
            <a:ext cx="1141247" cy="1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2013511\AppData\Local\Microsoft\Windows\Temporary Internet Files\Content.IE5\N62TO8HN\MP91021638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89" y="4652910"/>
            <a:ext cx="1569011" cy="13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2013511\AppData\Local\Microsoft\Windows\Temporary Internet Files\Content.IE5\HEPEFNFR\MC90032664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69033"/>
            <a:ext cx="1429582" cy="12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00532"/>
            <a:ext cx="2362200" cy="169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Our Moon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Daytime temp 253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 F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Symbol"/>
              </a:rPr>
              <a:t>Nighttime temp -387 F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sym typeface="Symbol"/>
              </a:rPr>
              <a:t>630 F difference!</a:t>
            </a:r>
          </a:p>
          <a:p>
            <a:pPr lvl="1"/>
            <a:endParaRPr lang="en-US" dirty="0">
              <a:solidFill>
                <a:schemeClr val="bg1"/>
              </a:solidFill>
              <a:sym typeface="Symbol"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sym typeface="Symbol"/>
              </a:rPr>
              <a:t>Why?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  <a:sym typeface="Symbol"/>
              </a:rPr>
              <a:t>No atmosphere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to block sun’s</a:t>
            </a:r>
          </a:p>
          <a:p>
            <a:pPr marL="905256" lvl="2" indent="0">
              <a:buNone/>
            </a:pPr>
            <a:r>
              <a:rPr lang="en-US" dirty="0">
                <a:solidFill>
                  <a:schemeClr val="bg1"/>
                </a:solidFill>
                <a:sym typeface="Symbol"/>
              </a:rPr>
              <a:t>	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rays during the day, or to hold</a:t>
            </a:r>
          </a:p>
          <a:p>
            <a:pPr marL="905256" lvl="2" indent="0">
              <a:buNone/>
            </a:pPr>
            <a:r>
              <a:rPr lang="en-US" dirty="0" smtClean="0">
                <a:solidFill>
                  <a:schemeClr val="bg1"/>
                </a:solidFill>
                <a:sym typeface="Symbol"/>
              </a:rPr>
              <a:t>the heat in during the night.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2013511\AppData\Local\Microsoft\Windows\Temporary Internet Files\Content.IE5\MC8ABX4Y\MP9004423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09889"/>
            <a:ext cx="3311928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Lunar Colony Concepts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Lunar (Moon)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astronautix.com/graphics/l/luna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19213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ites.google.com/site/spaceodysseytwo/space60s/selena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44731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Lunar </a:t>
            </a:r>
            <a:r>
              <a:rPr lang="en-US" b="1" dirty="0" smtClean="0">
                <a:solidFill>
                  <a:schemeClr val="bg1"/>
                </a:solidFill>
              </a:rPr>
              <a:t>Colony Concepts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Lunar (Moon)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17856"/>
            <a:ext cx="3657600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poptrickia.net/uploads/5/2/0/6/5206942/91526054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2086"/>
            <a:ext cx="48291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Lunar Colony Concepts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Lunar (Moon)</a:t>
            </a:r>
          </a:p>
          <a:p>
            <a:endParaRPr lang="en-US" dirty="0"/>
          </a:p>
        </p:txBody>
      </p:sp>
      <p:pic>
        <p:nvPicPr>
          <p:cNvPr id="2052" name="Picture 4" descr="http://www.thegatewaypundit.com/wp-content/uploads/2014/05/moon-colo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8" y="2895600"/>
            <a:ext cx="8447271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Lunar </a:t>
            </a:r>
            <a:r>
              <a:rPr lang="en-US" b="1" dirty="0" smtClean="0">
                <a:solidFill>
                  <a:schemeClr val="bg1"/>
                </a:solidFill>
              </a:rPr>
              <a:t>Colony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Best energy source to use – </a:t>
            </a:r>
            <a:r>
              <a:rPr lang="en-US" b="1" dirty="0" smtClean="0">
                <a:solidFill>
                  <a:srgbClr val="FFFF00"/>
                </a:solidFill>
              </a:rPr>
              <a:t>Solar Power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Self-sufficient: </a:t>
            </a:r>
            <a:r>
              <a:rPr lang="en-US" b="1" dirty="0" smtClean="0">
                <a:solidFill>
                  <a:schemeClr val="bg1"/>
                </a:solidFill>
              </a:rPr>
              <a:t>Does not need any aid or assistance to work properly</a:t>
            </a:r>
            <a:endParaRPr lang="en-US" dirty="0"/>
          </a:p>
        </p:txBody>
      </p:sp>
      <p:pic>
        <p:nvPicPr>
          <p:cNvPr id="4" name="Picture 2" descr="http://www.howtogeek.com/geekers/up/sshot4eb8fe1307b4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943600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Targets: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Analyze 7</a:t>
            </a:r>
            <a:r>
              <a:rPr lang="en-US" sz="3200" baseline="30000" dirty="0" smtClean="0">
                <a:solidFill>
                  <a:schemeClr val="bg1"/>
                </a:solidFill>
              </a:rPr>
              <a:t>th</a:t>
            </a:r>
            <a:r>
              <a:rPr lang="en-US" sz="3200" dirty="0" smtClean="0">
                <a:solidFill>
                  <a:schemeClr val="bg1"/>
                </a:solidFill>
              </a:rPr>
              <a:t> grade curriculum content.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Review for the final exam.</a:t>
            </a:r>
          </a:p>
          <a:p>
            <a:pPr lvl="1"/>
            <a:endParaRPr lang="en-US" sz="3200" dirty="0"/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Do Now: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What are the </a:t>
            </a:r>
            <a:r>
              <a:rPr lang="en-US" sz="3200" dirty="0" smtClean="0">
                <a:solidFill>
                  <a:srgbClr val="00B0F0"/>
                </a:solidFill>
              </a:rPr>
              <a:t>benefits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of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passing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final exams?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What are the </a:t>
            </a:r>
            <a:r>
              <a:rPr lang="en-US" sz="3200" dirty="0" smtClean="0">
                <a:solidFill>
                  <a:srgbClr val="FFFF00"/>
                </a:solidFill>
              </a:rPr>
              <a:t>downfalls</a:t>
            </a:r>
            <a:r>
              <a:rPr lang="en-US" sz="3200" dirty="0" smtClean="0">
                <a:solidFill>
                  <a:schemeClr val="bg1"/>
                </a:solidFill>
              </a:rPr>
              <a:t> to </a:t>
            </a:r>
            <a:r>
              <a:rPr lang="en-US" sz="3200" dirty="0" smtClean="0">
                <a:solidFill>
                  <a:srgbClr val="FFFF00"/>
                </a:solidFill>
              </a:rPr>
              <a:t>failing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final exams?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/>
              <a:t>Analyze </a:t>
            </a:r>
            <a:r>
              <a:rPr lang="en-US" sz="3100" smtClean="0"/>
              <a:t>7</a:t>
            </a:r>
            <a:r>
              <a:rPr lang="en-US" sz="3100" baseline="30000" smtClean="0"/>
              <a:t>th</a:t>
            </a:r>
            <a:r>
              <a:rPr lang="en-US" sz="310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Review.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2013511\AppData\Local\Microsoft\Windows\Temporary Internet Files\Content.IE5\MC8ABX4Y\MP900438778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81578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Technology!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Created by humans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Effects humans positively and negatively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Something we cannot live without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Definition: </a:t>
            </a:r>
          </a:p>
          <a:p>
            <a:pPr marL="971550" lvl="1" indent="-514350"/>
            <a:r>
              <a:rPr lang="en-US" dirty="0" smtClean="0">
                <a:solidFill>
                  <a:srgbClr val="0070C0"/>
                </a:solidFill>
              </a:rPr>
              <a:t>Need</a:t>
            </a:r>
            <a:r>
              <a:rPr lang="en-US" dirty="0" smtClean="0">
                <a:solidFill>
                  <a:schemeClr val="bg1"/>
                </a:solidFill>
              </a:rPr>
              <a:t> – something we cannot live without</a:t>
            </a:r>
          </a:p>
          <a:p>
            <a:pPr marL="1236726" lvl="2" indent="-514350"/>
            <a:r>
              <a:rPr lang="en-US" dirty="0" smtClean="0">
                <a:solidFill>
                  <a:schemeClr val="bg1"/>
                </a:solidFill>
              </a:rPr>
              <a:t>Examples: Food, Water, and Shelter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Program Files\Microsoft Office\MEDIA\CAGCAT10\j02168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6971" cy="8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013511\AppData\Local\Microsoft\Windows\Temporary Internet Files\Content.IE5\HEPEFNFR\MP900427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11" y="528602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2013511\AppData\Local\Microsoft\Windows\Temporary Internet Files\Content.IE5\9P2BWHV7\MP90040010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44" y="5288844"/>
            <a:ext cx="1175817" cy="14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30" y="5200831"/>
            <a:ext cx="1830287" cy="15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2013511\AppData\Local\Microsoft\Windows\Temporary Internet Files\Content.IE5\9P2BWHV7\MP90044217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7" y="2667000"/>
            <a:ext cx="836905" cy="136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Definition:</a:t>
            </a:r>
          </a:p>
          <a:p>
            <a:pPr marL="971550" lvl="1" indent="-514350"/>
            <a:r>
              <a:rPr lang="en-US" dirty="0" smtClean="0">
                <a:solidFill>
                  <a:srgbClr val="0070C0"/>
                </a:solidFill>
              </a:rPr>
              <a:t>Want</a:t>
            </a:r>
            <a:r>
              <a:rPr lang="en-US" dirty="0" smtClean="0">
                <a:solidFill>
                  <a:schemeClr val="bg1"/>
                </a:solidFill>
              </a:rPr>
              <a:t> – Something we can live without.</a:t>
            </a:r>
          </a:p>
          <a:p>
            <a:pPr marL="1236726" lvl="2" indent="-514350"/>
            <a:r>
              <a:rPr lang="en-US" dirty="0" smtClean="0">
                <a:solidFill>
                  <a:schemeClr val="bg1"/>
                </a:solidFill>
              </a:rPr>
              <a:t>Examples: Xbox, iPods, Ear Rings, Dish Washer</a:t>
            </a:r>
          </a:p>
          <a:p>
            <a:pPr marL="1236726" lvl="2" indent="-514350"/>
            <a:endParaRPr lang="en-US" dirty="0">
              <a:solidFill>
                <a:schemeClr val="bg1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Technology impacts people both negatively and positively.</a:t>
            </a:r>
          </a:p>
          <a:p>
            <a:pPr marL="971550" lvl="1" indent="-514350"/>
            <a:endParaRPr lang="en-US" dirty="0" smtClean="0">
              <a:solidFill>
                <a:schemeClr val="bg1"/>
              </a:solidFill>
            </a:endParaRPr>
          </a:p>
          <a:p>
            <a:pPr marL="971550" lvl="1" indent="-514350"/>
            <a:r>
              <a:rPr lang="en-US" dirty="0" smtClean="0">
                <a:solidFill>
                  <a:schemeClr val="bg1"/>
                </a:solidFill>
              </a:rPr>
              <a:t>Example: </a:t>
            </a:r>
          </a:p>
          <a:p>
            <a:pPr marL="1236726" lvl="2" indent="-514350"/>
            <a:r>
              <a:rPr lang="en-US" dirty="0" smtClean="0">
                <a:solidFill>
                  <a:srgbClr val="0070C0"/>
                </a:solidFill>
              </a:rPr>
              <a:t>Positive </a:t>
            </a:r>
            <a:r>
              <a:rPr lang="en-US" dirty="0" smtClean="0">
                <a:solidFill>
                  <a:schemeClr val="bg1"/>
                </a:solidFill>
              </a:rPr>
              <a:t>– electricity makes life easier!</a:t>
            </a:r>
          </a:p>
          <a:p>
            <a:pPr marL="1236726" lvl="2" indent="-514350"/>
            <a:r>
              <a:rPr lang="en-US" dirty="0" smtClean="0">
                <a:solidFill>
                  <a:srgbClr val="FFFF00"/>
                </a:solidFill>
              </a:rPr>
              <a:t>Negative</a:t>
            </a:r>
            <a:r>
              <a:rPr lang="en-US" dirty="0" smtClean="0">
                <a:solidFill>
                  <a:schemeClr val="bg1"/>
                </a:solidFill>
              </a:rPr>
              <a:t> – generating electricity can pollute the environment.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C:\Users\2013511\AppData\Local\Microsoft\Windows\Temporary Internet Files\Content.IE5\MC8ABX4Y\MC9003911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85788"/>
            <a:ext cx="1371600" cy="16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42" y="1143000"/>
            <a:ext cx="175485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Definition: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Society </a:t>
            </a:r>
            <a:r>
              <a:rPr lang="en-US" dirty="0" smtClean="0">
                <a:solidFill>
                  <a:schemeClr val="bg1"/>
                </a:solidFill>
              </a:rPr>
              <a:t>– the relationships among people.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Technology is created by humans to satisfy our needs and wants.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Example: </a:t>
            </a:r>
          </a:p>
          <a:p>
            <a:pPr marL="1236726" lvl="2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We </a:t>
            </a:r>
            <a:r>
              <a:rPr lang="en-US" dirty="0" smtClean="0">
                <a:solidFill>
                  <a:srgbClr val="0070C0"/>
                </a:solidFill>
              </a:rPr>
              <a:t>need</a:t>
            </a:r>
            <a:r>
              <a:rPr lang="en-US" dirty="0" smtClean="0">
                <a:solidFill>
                  <a:schemeClr val="bg1"/>
                </a:solidFill>
              </a:rPr>
              <a:t> farms for food and houses to live.</a:t>
            </a:r>
          </a:p>
          <a:p>
            <a:pPr marL="1236726" lvl="2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We </a:t>
            </a:r>
            <a:r>
              <a:rPr lang="en-US" dirty="0" smtClean="0">
                <a:solidFill>
                  <a:srgbClr val="0070C0"/>
                </a:solidFill>
              </a:rPr>
              <a:t>want</a:t>
            </a:r>
            <a:r>
              <a:rPr lang="en-US" dirty="0" smtClean="0">
                <a:solidFill>
                  <a:schemeClr val="bg1"/>
                </a:solidFill>
              </a:rPr>
              <a:t> iPods, iPhones, roller coasters, because they are fun!!</a:t>
            </a:r>
          </a:p>
        </p:txBody>
      </p:sp>
      <p:pic>
        <p:nvPicPr>
          <p:cNvPr id="5122" name="Picture 2" descr="C:\Users\2013511\AppData\Local\Microsoft\Windows\Temporary Internet Files\Content.IE5\9P2BWHV7\MC9000710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26" y="1066800"/>
            <a:ext cx="2044574" cy="200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2013511\AppData\Local\Microsoft\Windows\Temporary Internet Files\Content.IE5\HEPEFNFR\MP90044239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86400"/>
            <a:ext cx="190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2013511\AppData\Local\Microsoft\Windows\Temporary Internet Files\Content.IE5\9P2BWHV7\MP9004024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3" y="5169686"/>
            <a:ext cx="1075267" cy="16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 set of related parts that work together to accomplish a purpose is called a </a:t>
            </a:r>
            <a:r>
              <a:rPr lang="en-US" dirty="0" smtClean="0">
                <a:solidFill>
                  <a:srgbClr val="FFFF00"/>
                </a:solidFill>
              </a:rPr>
              <a:t>System.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0067293"/>
              </p:ext>
            </p:extLst>
          </p:nvPr>
        </p:nvGraphicFramePr>
        <p:xfrm>
          <a:off x="1752600" y="863600"/>
          <a:ext cx="7391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 rot="5113611">
            <a:off x="3082249" y="3985861"/>
            <a:ext cx="640589" cy="352203"/>
            <a:chOff x="3382064" y="3112900"/>
            <a:chExt cx="640589" cy="352203"/>
          </a:xfrm>
        </p:grpSpPr>
        <p:sp>
          <p:nvSpPr>
            <p:cNvPr id="6" name="Right Arrow 5"/>
            <p:cNvSpPr/>
            <p:nvPr/>
          </p:nvSpPr>
          <p:spPr>
            <a:xfrm rot="8406911">
              <a:off x="3382064" y="3112900"/>
              <a:ext cx="640589" cy="3522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482786"/>
                <a:satOff val="24753"/>
                <a:lumOff val="0"/>
                <a:alphaOff val="0"/>
              </a:schemeClr>
            </a:fillRef>
            <a:effectRef idx="0">
              <a:schemeClr val="accent2">
                <a:hueOff val="6482786"/>
                <a:satOff val="24753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 rot="19206911">
              <a:off x="3475433" y="3149464"/>
              <a:ext cx="534928" cy="211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result of the operation of a system: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36419055"/>
              </p:ext>
            </p:extLst>
          </p:nvPr>
        </p:nvGraphicFramePr>
        <p:xfrm>
          <a:off x="1371600" y="838200"/>
          <a:ext cx="7391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nut 5"/>
          <p:cNvSpPr/>
          <p:nvPr/>
        </p:nvSpPr>
        <p:spPr>
          <a:xfrm>
            <a:off x="5105400" y="2133600"/>
            <a:ext cx="1981200" cy="2286000"/>
          </a:xfrm>
          <a:prstGeom prst="donut">
            <a:avLst>
              <a:gd name="adj" fmla="val 50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5113611">
            <a:off x="2648412" y="4023439"/>
            <a:ext cx="640589" cy="352203"/>
            <a:chOff x="3382064" y="3112900"/>
            <a:chExt cx="640589" cy="352203"/>
          </a:xfrm>
        </p:grpSpPr>
        <p:sp>
          <p:nvSpPr>
            <p:cNvPr id="8" name="Right Arrow 7"/>
            <p:cNvSpPr/>
            <p:nvPr/>
          </p:nvSpPr>
          <p:spPr>
            <a:xfrm rot="8406911">
              <a:off x="3382064" y="3112900"/>
              <a:ext cx="640589" cy="3522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482786"/>
                <a:satOff val="24753"/>
                <a:lumOff val="0"/>
                <a:alphaOff val="0"/>
              </a:schemeClr>
            </a:fillRef>
            <a:effectRef idx="0">
              <a:schemeClr val="accent2">
                <a:hueOff val="6482786"/>
                <a:satOff val="24753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 rot="19206911">
              <a:off x="3475433" y="3149464"/>
              <a:ext cx="534928" cy="211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Targets: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/>
              <a:t>Analyze </a:t>
            </a:r>
            <a:r>
              <a:rPr lang="en-US" sz="3100" dirty="0" smtClean="0"/>
              <a:t>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grade curriculum content.</a:t>
            </a:r>
            <a:br>
              <a:rPr lang="en-US" sz="3100" dirty="0"/>
            </a:br>
            <a:r>
              <a:rPr lang="en-US" sz="3100" dirty="0"/>
              <a:t>Review for the final exam.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Using Output to </a:t>
            </a:r>
            <a:r>
              <a:rPr lang="en-US" dirty="0" smtClean="0">
                <a:solidFill>
                  <a:srgbClr val="FFFF00"/>
                </a:solidFill>
              </a:rPr>
              <a:t>regulate</a:t>
            </a:r>
            <a:r>
              <a:rPr lang="en-US" dirty="0" smtClean="0">
                <a:solidFill>
                  <a:schemeClr val="bg1"/>
                </a:solidFill>
              </a:rPr>
              <a:t> or control inputs and/or processes is called: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4049332"/>
              </p:ext>
            </p:extLst>
          </p:nvPr>
        </p:nvGraphicFramePr>
        <p:xfrm>
          <a:off x="1524000" y="863600"/>
          <a:ext cx="7391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 rot="5113611">
            <a:off x="2850554" y="4086402"/>
            <a:ext cx="640589" cy="352203"/>
            <a:chOff x="3382064" y="3112900"/>
            <a:chExt cx="640589" cy="352203"/>
          </a:xfrm>
        </p:grpSpPr>
        <p:sp>
          <p:nvSpPr>
            <p:cNvPr id="6" name="Right Arrow 5"/>
            <p:cNvSpPr/>
            <p:nvPr/>
          </p:nvSpPr>
          <p:spPr>
            <a:xfrm rot="8406911">
              <a:off x="3382064" y="3112900"/>
              <a:ext cx="640589" cy="3522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482786"/>
                <a:satOff val="24753"/>
                <a:lumOff val="0"/>
                <a:alphaOff val="0"/>
              </a:schemeClr>
            </a:fillRef>
            <a:effectRef idx="0">
              <a:schemeClr val="accent2">
                <a:hueOff val="6482786"/>
                <a:satOff val="24753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 rot="19206911">
              <a:off x="3475433" y="3149464"/>
              <a:ext cx="534928" cy="211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8" name="Donut 7"/>
          <p:cNvSpPr/>
          <p:nvPr/>
        </p:nvSpPr>
        <p:spPr>
          <a:xfrm>
            <a:off x="3276600" y="3886200"/>
            <a:ext cx="1981200" cy="2286000"/>
          </a:xfrm>
          <a:prstGeom prst="donut">
            <a:avLst>
              <a:gd name="adj" fmla="val 50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2128</TotalTime>
  <Words>657</Words>
  <Application>Microsoft Office PowerPoint</Application>
  <PresentationFormat>On-screen Show (4:3)</PresentationFormat>
  <Paragraphs>195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Book Antiqua</vt:lpstr>
      <vt:lpstr>Lucida Sans</vt:lpstr>
      <vt:lpstr>Symbol</vt:lpstr>
      <vt:lpstr>Wingdings</vt:lpstr>
      <vt:lpstr>Wingdings 2</vt:lpstr>
      <vt:lpstr>Wingdings 3</vt:lpstr>
      <vt:lpstr>Apex</vt:lpstr>
      <vt:lpstr>7th Grade Final Exam Study Guide</vt:lpstr>
      <vt:lpstr>Technology 7 Final Exam</vt:lpstr>
      <vt:lpstr>Technology Education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  <vt:lpstr> Learning Targets: Analyze 7th grade curriculum content. Review for the final exam.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6ty Grade Final Exam Study Guide</dc:title>
  <dc:creator>Poliszuk, Stephen C</dc:creator>
  <cp:lastModifiedBy>Poliszuk, Stephen C</cp:lastModifiedBy>
  <cp:revision>55</cp:revision>
  <dcterms:created xsi:type="dcterms:W3CDTF">2006-08-16T00:00:00Z</dcterms:created>
  <dcterms:modified xsi:type="dcterms:W3CDTF">2017-01-24T20:42:30Z</dcterms:modified>
</cp:coreProperties>
</file>